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2"/>
  </p:notesMasterIdLst>
  <p:sldIdLst>
    <p:sldId id="256" r:id="rId2"/>
    <p:sldId id="257" r:id="rId3"/>
    <p:sldId id="259" r:id="rId4"/>
    <p:sldId id="262" r:id="rId5"/>
    <p:sldId id="263" r:id="rId6"/>
    <p:sldId id="264" r:id="rId7"/>
    <p:sldId id="265" r:id="rId8"/>
    <p:sldId id="266" r:id="rId9"/>
    <p:sldId id="267" r:id="rId10"/>
    <p:sldId id="268" r:id="rId11"/>
  </p:sldIdLst>
  <p:sldSz cx="12192000" cy="6858000"/>
  <p:notesSz cx="68580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5" autoAdjust="0"/>
    <p:restoredTop sz="94727"/>
  </p:normalViewPr>
  <p:slideViewPr>
    <p:cSldViewPr snapToGrid="0">
      <p:cViewPr varScale="1">
        <p:scale>
          <a:sx n="79" d="100"/>
          <a:sy n="79"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6355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6355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658812" y="1154112"/>
            <a:ext cx="5540374" cy="31178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45000"/>
            <a:ext cx="5486399" cy="3636963"/>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525"/>
            <a:ext cx="2971799" cy="46355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772525"/>
            <a:ext cx="2971799" cy="46355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789671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44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20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51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dirty="0"/>
          </a:p>
        </p:txBody>
      </p:sp>
      <p:sp>
        <p:nvSpPr>
          <p:cNvPr id="147" name="Shape 147"/>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05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383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31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337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13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45000"/>
            <a:ext cx="5486399" cy="3636963"/>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658813" y="1154113"/>
            <a:ext cx="5540375" cy="31178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86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105153" y="979055"/>
            <a:ext cx="5981699" cy="583047"/>
          </a:xfrm>
          <a:prstGeom prst="rect">
            <a:avLst/>
          </a:prstGeom>
          <a:noFill/>
          <a:ln>
            <a:noFill/>
          </a:ln>
        </p:spPr>
        <p:txBody>
          <a:bodyPr lIns="91425" tIns="91425" rIns="91425" bIns="91425" anchor="t" anchorCtr="0"/>
          <a:lstStyle>
            <a:lvl1pPr marL="0" marR="0" lvl="0" indent="0" algn="ctr" rtl="0">
              <a:spcBef>
                <a:spcPts val="640"/>
              </a:spcBef>
              <a:buClr>
                <a:schemeClr val="dk1"/>
              </a:buClr>
              <a:buFont typeface="Arial"/>
              <a:buNone/>
              <a:defRPr sz="3200" b="0" i="0" u="none" strike="noStrike" cap="none">
                <a:solidFill>
                  <a:schemeClr val="dk1"/>
                </a:solidFill>
                <a:latin typeface="Source Sans Pro"/>
                <a:ea typeface="Source Sans Pro"/>
                <a:cs typeface="Source Sans Pro"/>
                <a:sym typeface="Source Sans Pro"/>
              </a:defRPr>
            </a:lvl1pPr>
            <a:lvl2pPr marL="564690" marR="0" lvl="1" indent="-6939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19" name="Shape 19"/>
          <p:cNvSpPr txBox="1">
            <a:spLocks noGrp="1"/>
          </p:cNvSpPr>
          <p:nvPr>
            <p:ph type="body" idx="2"/>
          </p:nvPr>
        </p:nvSpPr>
        <p:spPr>
          <a:xfrm>
            <a:off x="180681" y="1562100"/>
            <a:ext cx="11830638" cy="1470023"/>
          </a:xfrm>
          <a:prstGeom prst="rect">
            <a:avLst/>
          </a:prstGeom>
          <a:noFill/>
          <a:ln>
            <a:noFill/>
          </a:ln>
        </p:spPr>
        <p:txBody>
          <a:bodyPr lIns="91425" tIns="91425" rIns="91425" bIns="91425" anchor="t" anchorCtr="0"/>
          <a:lstStyle>
            <a:lvl1pPr marL="0" marR="0" lvl="0" indent="0" algn="ctr" rtl="0">
              <a:spcBef>
                <a:spcPts val="880"/>
              </a:spcBef>
              <a:buClr>
                <a:schemeClr val="dk1"/>
              </a:buClr>
              <a:buFont typeface="Arial"/>
              <a:buNone/>
              <a:defRPr sz="4400" b="0" i="0" u="none" strike="noStrike" cap="none">
                <a:solidFill>
                  <a:schemeClr val="dk1"/>
                </a:solidFill>
                <a:latin typeface="Source Sans Pro"/>
                <a:ea typeface="Source Sans Pro"/>
                <a:cs typeface="Source Sans Pro"/>
                <a:sym typeface="Source Sans Pro"/>
              </a:defRPr>
            </a:lvl1pPr>
            <a:lvl2pPr marL="564690" marR="0" lvl="1" indent="-6939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body" idx="3"/>
          </p:nvPr>
        </p:nvSpPr>
        <p:spPr>
          <a:xfrm>
            <a:off x="180681" y="3293630"/>
            <a:ext cx="11830638" cy="2268971"/>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Source Sans Pro"/>
                <a:ea typeface="Source Sans Pro"/>
                <a:cs typeface="Source Sans Pro"/>
                <a:sym typeface="Source Sans Pro"/>
              </a:defRPr>
            </a:lvl1pPr>
            <a:lvl2pPr marL="564690" marR="0" lvl="1" indent="-6939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60119" y="274637"/>
            <a:ext cx="10983639"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32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3" name="Shape 23"/>
          <p:cNvSpPr txBox="1">
            <a:spLocks noGrp="1"/>
          </p:cNvSpPr>
          <p:nvPr>
            <p:ph type="body" idx="1"/>
          </p:nvPr>
        </p:nvSpPr>
        <p:spPr>
          <a:xfrm>
            <a:off x="180681" y="1600201"/>
            <a:ext cx="11763080" cy="4375511"/>
          </a:xfrm>
          <a:prstGeom prst="rect">
            <a:avLst/>
          </a:prstGeom>
          <a:noFill/>
          <a:ln>
            <a:noFill/>
          </a:ln>
        </p:spPr>
        <p:txBody>
          <a:bodyPr lIns="91425" tIns="91425" rIns="91425" bIns="91425" anchor="t" anchorCtr="0"/>
          <a:lstStyle>
            <a:lvl1pPr marL="260626" marR="0" lvl="0" indent="-82826"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1pPr>
            <a:lvl2pPr marL="564690" marR="0" lvl="1" indent="-6939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24" name="Shape 24"/>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766732" y="577514"/>
            <a:ext cx="7244587" cy="5417599"/>
          </a:xfrm>
          <a:prstGeom prst="rect">
            <a:avLst/>
          </a:prstGeom>
          <a:noFill/>
          <a:ln>
            <a:noFill/>
          </a:ln>
        </p:spPr>
        <p:txBody>
          <a:bodyPr lIns="91425" tIns="91425" rIns="91425" bIns="91425" anchor="t" anchorCtr="0"/>
          <a:lstStyle>
            <a:lvl1pPr marL="260626" marR="0" lvl="0" indent="-108226"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1pPr>
            <a:lvl2pPr marL="564690" marR="0" lvl="1" indent="-9479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868753" marR="0" lvl="2" indent="-68652"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
        <p:nvSpPr>
          <p:cNvPr id="49" name="Shape 49"/>
          <p:cNvSpPr txBox="1">
            <a:spLocks noGrp="1"/>
          </p:cNvSpPr>
          <p:nvPr>
            <p:ph type="body" idx="2"/>
          </p:nvPr>
        </p:nvSpPr>
        <p:spPr>
          <a:xfrm>
            <a:off x="679945" y="1602557"/>
            <a:ext cx="3940742" cy="4392558"/>
          </a:xfrm>
          <a:prstGeom prst="rect">
            <a:avLst/>
          </a:prstGeom>
          <a:noFill/>
          <a:ln>
            <a:noFill/>
          </a:ln>
        </p:spPr>
        <p:txBody>
          <a:bodyPr lIns="91425" tIns="91425" rIns="91425" bIns="91425" anchor="t" anchorCtr="0"/>
          <a:lstStyle>
            <a:lvl1pPr marL="260626" marR="0" lvl="0" indent="-146326"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1pPr>
            <a:lvl2pPr marL="564690" marR="0" lvl="1" indent="-12019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2pPr>
            <a:lvl3pPr marL="868753" marR="0" lvl="2" indent="-94052"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3pPr>
            <a:lvl4pPr marL="1216255" marR="0" lvl="3" indent="-105005" algn="l" rtl="0">
              <a:spcBef>
                <a:spcPts val="220"/>
              </a:spcBef>
              <a:buClr>
                <a:schemeClr val="dk1"/>
              </a:buClr>
              <a:buSzPct val="100000"/>
              <a:buFont typeface="Arial"/>
              <a:buChar char="–"/>
              <a:defRPr sz="1100" b="0" i="0" u="none" strike="noStrike" cap="none">
                <a:solidFill>
                  <a:schemeClr val="dk1"/>
                </a:solidFill>
                <a:latin typeface="Source Sans Pro"/>
                <a:ea typeface="Source Sans Pro"/>
                <a:cs typeface="Source Sans Pro"/>
                <a:sym typeface="Source Sans Pro"/>
              </a:defRPr>
            </a:lvl4pPr>
            <a:lvl5pPr marL="1563755" marR="0" lvl="4" indent="-109605" algn="l" rtl="0">
              <a:spcBef>
                <a:spcPts val="220"/>
              </a:spcBef>
              <a:buClr>
                <a:schemeClr val="dk1"/>
              </a:buClr>
              <a:buSzPct val="100000"/>
              <a:buFont typeface="Arial"/>
              <a:buChar char="»"/>
              <a:defRPr sz="11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50" name="Shape 50"/>
          <p:cNvSpPr txBox="1">
            <a:spLocks noGrp="1"/>
          </p:cNvSpPr>
          <p:nvPr>
            <p:ph type="body" idx="3"/>
          </p:nvPr>
        </p:nvSpPr>
        <p:spPr>
          <a:xfrm>
            <a:off x="905256" y="273052"/>
            <a:ext cx="3715433" cy="1162050"/>
          </a:xfrm>
          <a:prstGeom prst="rect">
            <a:avLst/>
          </a:prstGeom>
          <a:noFill/>
          <a:ln>
            <a:noFill/>
          </a:ln>
        </p:spPr>
        <p:txBody>
          <a:bodyPr lIns="91425" tIns="91425" rIns="91425" bIns="91425" anchor="t" anchorCtr="0"/>
          <a:lstStyle>
            <a:lvl1pPr marL="0" marR="0" lvl="0" indent="0" algn="ctr" rtl="0">
              <a:spcBef>
                <a:spcPts val="480"/>
              </a:spcBef>
              <a:buClr>
                <a:schemeClr val="dk1"/>
              </a:buClr>
              <a:buFont typeface="Arial"/>
              <a:buNone/>
              <a:defRPr sz="2400" b="1" i="0" u="none" strike="noStrike" cap="none">
                <a:solidFill>
                  <a:schemeClr val="dk1"/>
                </a:solidFill>
                <a:latin typeface="Source Sans Pro"/>
                <a:ea typeface="Source Sans Pro"/>
                <a:cs typeface="Source Sans Pro"/>
                <a:sym typeface="Source Sans Pro"/>
              </a:defRPr>
            </a:lvl1pPr>
            <a:lvl2pPr marL="564690" marR="0" lvl="1" indent="-9479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868753" marR="0" lvl="2" indent="-68652" algn="l" rtl="0">
              <a:spcBef>
                <a:spcPts val="360"/>
              </a:spcBef>
              <a:buClr>
                <a:schemeClr val="dk1"/>
              </a:buClr>
              <a:buSzPct val="100000"/>
              <a:buFont typeface="Arial"/>
              <a:buChar char="•"/>
              <a:defRPr sz="18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dirty="0"/>
          </a:p>
        </p:txBody>
      </p:sp>
      <p:sp>
        <p:nvSpPr>
          <p:cNvPr id="51" name="Shape 51"/>
          <p:cNvSpPr txBox="1">
            <a:spLocks noGrp="1"/>
          </p:cNvSpPr>
          <p:nvPr>
            <p:ph type="body" idx="4"/>
          </p:nvPr>
        </p:nvSpPr>
        <p:spPr>
          <a:xfrm rot="-5400000">
            <a:off x="-1800399" y="3582061"/>
            <a:ext cx="4392554" cy="433538"/>
          </a:xfrm>
          <a:prstGeom prst="rect">
            <a:avLst/>
          </a:prstGeom>
          <a:noFill/>
          <a:ln>
            <a:noFill/>
          </a:ln>
        </p:spPr>
        <p:txBody>
          <a:bodyPr lIns="91425" tIns="91425" rIns="91425" bIns="91425" anchor="t" anchorCtr="0"/>
          <a:lstStyle>
            <a:lvl1pPr marL="0" marR="0" lvl="0" indent="0" algn="ctr" rtl="0">
              <a:spcBef>
                <a:spcPts val="560"/>
              </a:spcBef>
              <a:buClr>
                <a:srgbClr val="366092"/>
              </a:buClr>
              <a:buFont typeface="Arial"/>
              <a:buNone/>
              <a:defRPr sz="2800" b="1" i="0" u="none" strike="noStrike" cap="none">
                <a:solidFill>
                  <a:srgbClr val="366092"/>
                </a:solidFill>
                <a:latin typeface="Source Sans Pro"/>
                <a:ea typeface="Source Sans Pro"/>
                <a:cs typeface="Source Sans Pro"/>
                <a:sym typeface="Source Sans Pro"/>
              </a:defRPr>
            </a:lvl1pPr>
            <a:lvl2pPr marL="347502" marR="0" lvl="1" indent="-4601" algn="l" rtl="0">
              <a:spcBef>
                <a:spcPts val="320"/>
              </a:spcBef>
              <a:buClr>
                <a:schemeClr val="dk1"/>
              </a:buClr>
              <a:buFont typeface="Arial"/>
              <a:buNone/>
              <a:defRPr sz="1600" b="0" i="0" u="none" strike="noStrike" cap="none">
                <a:solidFill>
                  <a:schemeClr val="dk1"/>
                </a:solidFill>
                <a:latin typeface="Source Sans Pro"/>
                <a:ea typeface="Source Sans Pro"/>
                <a:cs typeface="Source Sans Pro"/>
                <a:sym typeface="Source Sans Pro"/>
              </a:defRPr>
            </a:lvl2pPr>
            <a:lvl3pPr marL="695003" marR="0" lvl="2" indent="-9203" algn="l" rtl="0">
              <a:spcBef>
                <a:spcPts val="280"/>
              </a:spcBef>
              <a:buClr>
                <a:schemeClr val="dk1"/>
              </a:buClr>
              <a:buFont typeface="Arial"/>
              <a:buNone/>
              <a:defRPr sz="1400" b="0" i="0" u="none" strike="noStrike" cap="none">
                <a:solidFill>
                  <a:schemeClr val="dk1"/>
                </a:solidFill>
                <a:latin typeface="Source Sans Pro"/>
                <a:ea typeface="Source Sans Pro"/>
                <a:cs typeface="Source Sans Pro"/>
                <a:sym typeface="Source Sans Pro"/>
              </a:defRPr>
            </a:lvl3pPr>
            <a:lvl4pPr marL="1042505" marR="0" lvl="3" indent="-1104" algn="l" rtl="0">
              <a:spcBef>
                <a:spcPts val="220"/>
              </a:spcBef>
              <a:buClr>
                <a:schemeClr val="dk1"/>
              </a:buClr>
              <a:buFont typeface="Arial"/>
              <a:buNone/>
              <a:defRPr sz="1100" b="0" i="0" u="none" strike="noStrike" cap="none">
                <a:solidFill>
                  <a:schemeClr val="dk1"/>
                </a:solidFill>
                <a:latin typeface="Source Sans Pro"/>
                <a:ea typeface="Source Sans Pro"/>
                <a:cs typeface="Source Sans Pro"/>
                <a:sym typeface="Source Sans Pro"/>
              </a:defRPr>
            </a:lvl4pPr>
            <a:lvl5pPr marL="1390005" marR="0" lvl="4" indent="-5704" algn="l" rtl="0">
              <a:spcBef>
                <a:spcPts val="220"/>
              </a:spcBef>
              <a:buClr>
                <a:schemeClr val="dk1"/>
              </a:buClr>
              <a:buFont typeface="Arial"/>
              <a:buNone/>
              <a:defRPr sz="11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80681" y="4406901"/>
            <a:ext cx="11830638"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Source Sans Pro"/>
              <a:buNone/>
              <a:defRPr sz="304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180681" y="2906716"/>
            <a:ext cx="11830638" cy="1500187"/>
          </a:xfrm>
          <a:prstGeom prst="rect">
            <a:avLst/>
          </a:prstGeom>
          <a:noFill/>
          <a:ln>
            <a:noFill/>
          </a:ln>
        </p:spPr>
        <p:txBody>
          <a:bodyPr lIns="91425" tIns="91425" rIns="91425" bIns="91425" anchor="b" anchorCtr="0"/>
          <a:lstStyle>
            <a:lvl1pPr marL="0" marR="0" lvl="0" indent="0" algn="l" rtl="0">
              <a:spcBef>
                <a:spcPts val="320"/>
              </a:spcBef>
              <a:buClr>
                <a:srgbClr val="888888"/>
              </a:buClr>
              <a:buFont typeface="Arial"/>
              <a:buNone/>
              <a:defRPr sz="1600" b="0" i="0" u="none" strike="noStrike" cap="none">
                <a:solidFill>
                  <a:srgbClr val="888888"/>
                </a:solidFill>
                <a:latin typeface="Source Sans Pro"/>
                <a:ea typeface="Source Sans Pro"/>
                <a:cs typeface="Source Sans Pro"/>
                <a:sym typeface="Source Sans Pro"/>
              </a:defRPr>
            </a:lvl1pPr>
            <a:lvl2pPr marL="347502" marR="0" lvl="1" indent="-4601" algn="l" rtl="0">
              <a:spcBef>
                <a:spcPts val="274"/>
              </a:spcBef>
              <a:buClr>
                <a:srgbClr val="888888"/>
              </a:buClr>
              <a:buFont typeface="Arial"/>
              <a:buNone/>
              <a:defRPr sz="1369" b="0" i="0" u="none" strike="noStrike" cap="none">
                <a:solidFill>
                  <a:srgbClr val="888888"/>
                </a:solidFill>
                <a:latin typeface="Source Sans Pro"/>
                <a:ea typeface="Source Sans Pro"/>
                <a:cs typeface="Source Sans Pro"/>
                <a:sym typeface="Source Sans Pro"/>
              </a:defRPr>
            </a:lvl2pPr>
            <a:lvl3pPr marL="695002" marR="0" lvl="2" indent="-9202" algn="l" rtl="0">
              <a:spcBef>
                <a:spcPts val="243"/>
              </a:spcBef>
              <a:buClr>
                <a:srgbClr val="888888"/>
              </a:buClr>
              <a:buFont typeface="Arial"/>
              <a:buNone/>
              <a:defRPr sz="1216" b="0" i="0" u="none" strike="noStrike" cap="none">
                <a:solidFill>
                  <a:srgbClr val="888888"/>
                </a:solidFill>
                <a:latin typeface="Source Sans Pro"/>
                <a:ea typeface="Source Sans Pro"/>
                <a:cs typeface="Source Sans Pro"/>
                <a:sym typeface="Source Sans Pro"/>
              </a:defRPr>
            </a:lvl3pPr>
            <a:lvl4pPr marL="1042503" marR="0" lvl="3" indent="-1103"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4pPr>
            <a:lvl5pPr marL="1390005" marR="0" lvl="4" indent="-5704"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5pPr>
            <a:lvl6pPr marL="1737506" marR="0" lvl="5" indent="-10305"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6pPr>
            <a:lvl7pPr marL="2085007" marR="0" lvl="6" indent="-2207"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7pPr>
            <a:lvl8pPr marL="2432508" marR="0" lvl="7" indent="-6807"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8pPr>
            <a:lvl9pPr marL="2780010" marR="0" lvl="8" indent="-11409" algn="l" rtl="0">
              <a:spcBef>
                <a:spcPts val="213"/>
              </a:spcBef>
              <a:buClr>
                <a:srgbClr val="888888"/>
              </a:buClr>
              <a:buFont typeface="Arial"/>
              <a:buNone/>
              <a:defRPr sz="1065" b="0" i="0" u="none" strike="noStrike" cap="none">
                <a:solidFill>
                  <a:srgbClr val="888888"/>
                </a:solidFill>
                <a:latin typeface="Source Sans Pro"/>
                <a:ea typeface="Source Sans Pro"/>
                <a:cs typeface="Source Sans Pro"/>
                <a:sym typeface="Source Sans Pro"/>
              </a:defRPr>
            </a:lvl9pPr>
          </a:lstStyle>
          <a:p>
            <a:endParaRPr/>
          </a:p>
        </p:txBody>
      </p:sp>
      <p:sp>
        <p:nvSpPr>
          <p:cNvPr id="55" name="Shape 55"/>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923543" y="274637"/>
            <a:ext cx="11087775"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8" name="Shape 58"/>
          <p:cNvSpPr txBox="1">
            <a:spLocks noGrp="1"/>
          </p:cNvSpPr>
          <p:nvPr>
            <p:ph type="body" idx="1"/>
          </p:nvPr>
        </p:nvSpPr>
        <p:spPr>
          <a:xfrm>
            <a:off x="180681" y="1600201"/>
            <a:ext cx="5813719" cy="4400549"/>
          </a:xfrm>
          <a:prstGeom prst="rect">
            <a:avLst/>
          </a:prstGeom>
          <a:noFill/>
          <a:ln>
            <a:noFill/>
          </a:ln>
        </p:spPr>
        <p:txBody>
          <a:bodyPr lIns="91425" tIns="91425" rIns="91425" bIns="91425" anchor="t" anchorCtr="0"/>
          <a:lstStyle>
            <a:lvl1pPr marL="260626" marR="0" lvl="0" indent="-108226"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1pPr>
            <a:lvl2pPr marL="564690" marR="0" lvl="1" indent="-9479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868753" marR="0" lvl="2" indent="-81352"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97125"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6pPr>
            <a:lvl7pPr marL="2258758" marR="0" lvl="6" indent="-89026"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7pPr>
            <a:lvl8pPr marL="2606258" marR="0" lvl="7" indent="-93626"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8pPr>
            <a:lvl9pPr marL="2953760" marR="0" lvl="8" indent="-98228"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txBox="1">
            <a:spLocks noGrp="1"/>
          </p:cNvSpPr>
          <p:nvPr>
            <p:ph type="body" idx="2"/>
          </p:nvPr>
        </p:nvSpPr>
        <p:spPr>
          <a:xfrm>
            <a:off x="6197600" y="1600201"/>
            <a:ext cx="5813719" cy="4400549"/>
          </a:xfrm>
          <a:prstGeom prst="rect">
            <a:avLst/>
          </a:prstGeom>
          <a:noFill/>
          <a:ln>
            <a:noFill/>
          </a:ln>
        </p:spPr>
        <p:txBody>
          <a:bodyPr lIns="91425" tIns="91425" rIns="91425" bIns="91425" anchor="t" anchorCtr="0"/>
          <a:lstStyle>
            <a:lvl1pPr marL="260626" marR="0" lvl="0" indent="-108226"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1pPr>
            <a:lvl2pPr marL="564690" marR="0" lvl="1" indent="-94790"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2pPr>
            <a:lvl3pPr marL="868753" marR="0" lvl="2" indent="-81352"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97125"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6pPr>
            <a:lvl7pPr marL="2258758" marR="0" lvl="6" indent="-89026"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7pPr>
            <a:lvl8pPr marL="2606258" marR="0" lvl="7" indent="-93626"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8pPr>
            <a:lvl9pPr marL="2953760" marR="0" lvl="8" indent="-98228" algn="l" rtl="0">
              <a:spcBef>
                <a:spcPts val="274"/>
              </a:spcBef>
              <a:buClr>
                <a:schemeClr val="dk1"/>
              </a:buClr>
              <a:buSzPct val="97785"/>
              <a:buFont typeface="Arial"/>
              <a:buChar char="•"/>
              <a:defRPr sz="1369" b="0" i="0" u="none" strike="noStrike" cap="none">
                <a:solidFill>
                  <a:schemeClr val="dk1"/>
                </a:solidFill>
                <a:latin typeface="Source Sans Pro"/>
                <a:ea typeface="Source Sans Pro"/>
                <a:cs typeface="Source Sans Pro"/>
                <a:sym typeface="Source Sans Pro"/>
              </a:defRPr>
            </a:lvl9pPr>
          </a:lstStyle>
          <a:p>
            <a:endParaRPr/>
          </a:p>
        </p:txBody>
      </p:sp>
      <p:sp>
        <p:nvSpPr>
          <p:cNvPr id="60" name="Shape 60"/>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60120" y="274637"/>
            <a:ext cx="110512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180681" y="1535113"/>
            <a:ext cx="5815835" cy="639762"/>
          </a:xfrm>
          <a:prstGeom prst="rect">
            <a:avLst/>
          </a:prstGeom>
          <a:noFill/>
          <a:ln>
            <a:noFill/>
          </a:ln>
        </p:spPr>
        <p:txBody>
          <a:bodyPr lIns="91425" tIns="91425" rIns="91425" bIns="91425" anchor="b" anchorCtr="0"/>
          <a:lstStyle>
            <a:lvl1pPr marL="0" marR="0" lvl="0" indent="0" algn="l" rtl="0">
              <a:spcBef>
                <a:spcPts val="400"/>
              </a:spcBef>
              <a:buClr>
                <a:schemeClr val="dk1"/>
              </a:buClr>
              <a:buFont typeface="Arial"/>
              <a:buNone/>
              <a:defRPr sz="2000" b="1" i="0" u="none" strike="noStrike" cap="none">
                <a:solidFill>
                  <a:schemeClr val="dk1"/>
                </a:solidFill>
                <a:latin typeface="Source Sans Pro"/>
                <a:ea typeface="Source Sans Pro"/>
                <a:cs typeface="Source Sans Pro"/>
                <a:sym typeface="Source Sans Pro"/>
              </a:defRPr>
            </a:lvl1pPr>
            <a:lvl2pPr marL="347502" marR="0" lvl="1" indent="-4601" algn="l" rtl="0">
              <a:spcBef>
                <a:spcPts val="304"/>
              </a:spcBef>
              <a:buClr>
                <a:schemeClr val="dk1"/>
              </a:buClr>
              <a:buFont typeface="Arial"/>
              <a:buNone/>
              <a:defRPr sz="1520" b="1" i="0" u="none" strike="noStrike" cap="none">
                <a:solidFill>
                  <a:schemeClr val="dk1"/>
                </a:solidFill>
                <a:latin typeface="Source Sans Pro"/>
                <a:ea typeface="Source Sans Pro"/>
                <a:cs typeface="Source Sans Pro"/>
                <a:sym typeface="Source Sans Pro"/>
              </a:defRPr>
            </a:lvl2pPr>
            <a:lvl3pPr marL="695002" marR="0" lvl="2" indent="-9202" algn="l" rtl="0">
              <a:spcBef>
                <a:spcPts val="274"/>
              </a:spcBef>
              <a:buClr>
                <a:schemeClr val="dk1"/>
              </a:buClr>
              <a:buFont typeface="Arial"/>
              <a:buNone/>
              <a:defRPr sz="1369" b="1" i="0" u="none" strike="noStrike" cap="none">
                <a:solidFill>
                  <a:schemeClr val="dk1"/>
                </a:solidFill>
                <a:latin typeface="Source Sans Pro"/>
                <a:ea typeface="Source Sans Pro"/>
                <a:cs typeface="Source Sans Pro"/>
                <a:sym typeface="Source Sans Pro"/>
              </a:defRPr>
            </a:lvl3pPr>
            <a:lvl4pPr marL="1042503" marR="0" lvl="3" indent="-1103"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4pPr>
            <a:lvl5pPr marL="1390005" marR="0" lvl="4" indent="-5704"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5pPr>
            <a:lvl6pPr marL="1737506" marR="0" lvl="5" indent="-10305"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6pPr>
            <a:lvl7pPr marL="2085007" marR="0" lvl="6" indent="-2207"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7pPr>
            <a:lvl8pPr marL="2432508" marR="0" lvl="7" indent="-6807"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8pPr>
            <a:lvl9pPr marL="2780010" marR="0" lvl="8" indent="-11409"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9pPr>
          </a:lstStyle>
          <a:p>
            <a:endParaRPr/>
          </a:p>
        </p:txBody>
      </p:sp>
      <p:sp>
        <p:nvSpPr>
          <p:cNvPr id="64" name="Shape 64"/>
          <p:cNvSpPr txBox="1">
            <a:spLocks noGrp="1"/>
          </p:cNvSpPr>
          <p:nvPr>
            <p:ph type="body" idx="2"/>
          </p:nvPr>
        </p:nvSpPr>
        <p:spPr>
          <a:xfrm>
            <a:off x="180681" y="2174876"/>
            <a:ext cx="5815835" cy="3825875"/>
          </a:xfrm>
          <a:prstGeom prst="rect">
            <a:avLst/>
          </a:prstGeom>
          <a:noFill/>
          <a:ln>
            <a:noFill/>
          </a:ln>
        </p:spPr>
        <p:txBody>
          <a:bodyPr lIns="91425" tIns="91425" rIns="91425" bIns="91425" anchor="t" anchorCtr="0"/>
          <a:lstStyle>
            <a:lvl1pPr marL="260626" marR="0" lvl="0" indent="-133626"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1pPr>
            <a:lvl2pPr marL="564690" marR="0" lvl="1" indent="-12019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2pPr>
            <a:lvl3pPr marL="868753" marR="0" lvl="2" indent="-94052"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106840"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6pPr>
            <a:lvl7pPr marL="2258758" marR="0" lvl="6" indent="-98742"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7pPr>
            <a:lvl8pPr marL="2606258" marR="0" lvl="7" indent="-103341"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8pPr>
            <a:lvl9pPr marL="2953760" marR="0" lvl="8" indent="-107943"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9pPr>
          </a:lstStyle>
          <a:p>
            <a:endParaRPr/>
          </a:p>
        </p:txBody>
      </p:sp>
      <p:sp>
        <p:nvSpPr>
          <p:cNvPr id="65" name="Shape 65"/>
          <p:cNvSpPr txBox="1">
            <a:spLocks noGrp="1"/>
          </p:cNvSpPr>
          <p:nvPr>
            <p:ph type="body" idx="3"/>
          </p:nvPr>
        </p:nvSpPr>
        <p:spPr>
          <a:xfrm>
            <a:off x="6193373" y="1535113"/>
            <a:ext cx="5817947" cy="639762"/>
          </a:xfrm>
          <a:prstGeom prst="rect">
            <a:avLst/>
          </a:prstGeom>
          <a:noFill/>
          <a:ln>
            <a:noFill/>
          </a:ln>
        </p:spPr>
        <p:txBody>
          <a:bodyPr lIns="91425" tIns="91425" rIns="91425" bIns="91425" anchor="b" anchorCtr="0"/>
          <a:lstStyle>
            <a:lvl1pPr marL="0" marR="0" lvl="0" indent="0" algn="l" rtl="0">
              <a:spcBef>
                <a:spcPts val="400"/>
              </a:spcBef>
              <a:buClr>
                <a:schemeClr val="dk1"/>
              </a:buClr>
              <a:buFont typeface="Arial"/>
              <a:buNone/>
              <a:defRPr sz="2000" b="1" i="0" u="none" strike="noStrike" cap="none">
                <a:solidFill>
                  <a:schemeClr val="dk1"/>
                </a:solidFill>
                <a:latin typeface="Source Sans Pro"/>
                <a:ea typeface="Source Sans Pro"/>
                <a:cs typeface="Source Sans Pro"/>
                <a:sym typeface="Source Sans Pro"/>
              </a:defRPr>
            </a:lvl1pPr>
            <a:lvl2pPr marL="347502" marR="0" lvl="1" indent="-4601" algn="l" rtl="0">
              <a:spcBef>
                <a:spcPts val="304"/>
              </a:spcBef>
              <a:buClr>
                <a:schemeClr val="dk1"/>
              </a:buClr>
              <a:buFont typeface="Arial"/>
              <a:buNone/>
              <a:defRPr sz="1520" b="1" i="0" u="none" strike="noStrike" cap="none">
                <a:solidFill>
                  <a:schemeClr val="dk1"/>
                </a:solidFill>
                <a:latin typeface="Source Sans Pro"/>
                <a:ea typeface="Source Sans Pro"/>
                <a:cs typeface="Source Sans Pro"/>
                <a:sym typeface="Source Sans Pro"/>
              </a:defRPr>
            </a:lvl2pPr>
            <a:lvl3pPr marL="695002" marR="0" lvl="2" indent="-9202" algn="l" rtl="0">
              <a:spcBef>
                <a:spcPts val="274"/>
              </a:spcBef>
              <a:buClr>
                <a:schemeClr val="dk1"/>
              </a:buClr>
              <a:buFont typeface="Arial"/>
              <a:buNone/>
              <a:defRPr sz="1369" b="1" i="0" u="none" strike="noStrike" cap="none">
                <a:solidFill>
                  <a:schemeClr val="dk1"/>
                </a:solidFill>
                <a:latin typeface="Source Sans Pro"/>
                <a:ea typeface="Source Sans Pro"/>
                <a:cs typeface="Source Sans Pro"/>
                <a:sym typeface="Source Sans Pro"/>
              </a:defRPr>
            </a:lvl3pPr>
            <a:lvl4pPr marL="1042503" marR="0" lvl="3" indent="-1103"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4pPr>
            <a:lvl5pPr marL="1390005" marR="0" lvl="4" indent="-5704"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5pPr>
            <a:lvl6pPr marL="1737506" marR="0" lvl="5" indent="-10305"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6pPr>
            <a:lvl7pPr marL="2085007" marR="0" lvl="6" indent="-2207"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7pPr>
            <a:lvl8pPr marL="2432508" marR="0" lvl="7" indent="-6807"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8pPr>
            <a:lvl9pPr marL="2780010" marR="0" lvl="8" indent="-11409" algn="l" rtl="0">
              <a:spcBef>
                <a:spcPts val="243"/>
              </a:spcBef>
              <a:buClr>
                <a:schemeClr val="dk1"/>
              </a:buClr>
              <a:buFont typeface="Arial"/>
              <a:buNone/>
              <a:defRPr sz="1216" b="1" i="0" u="none" strike="noStrike" cap="none">
                <a:solidFill>
                  <a:schemeClr val="dk1"/>
                </a:solidFill>
                <a:latin typeface="Source Sans Pro"/>
                <a:ea typeface="Source Sans Pro"/>
                <a:cs typeface="Source Sans Pro"/>
                <a:sym typeface="Source Sans Pro"/>
              </a:defRPr>
            </a:lvl9pPr>
          </a:lstStyle>
          <a:p>
            <a:endParaRPr/>
          </a:p>
        </p:txBody>
      </p:sp>
      <p:sp>
        <p:nvSpPr>
          <p:cNvPr id="66" name="Shape 66"/>
          <p:cNvSpPr txBox="1">
            <a:spLocks noGrp="1"/>
          </p:cNvSpPr>
          <p:nvPr>
            <p:ph type="body" idx="4"/>
          </p:nvPr>
        </p:nvSpPr>
        <p:spPr>
          <a:xfrm>
            <a:off x="6193373" y="2174876"/>
            <a:ext cx="5817947" cy="3825875"/>
          </a:xfrm>
          <a:prstGeom prst="rect">
            <a:avLst/>
          </a:prstGeom>
          <a:noFill/>
          <a:ln>
            <a:noFill/>
          </a:ln>
        </p:spPr>
        <p:txBody>
          <a:bodyPr lIns="91425" tIns="91425" rIns="91425" bIns="91425" anchor="t" anchorCtr="0"/>
          <a:lstStyle>
            <a:lvl1pPr marL="260626" marR="0" lvl="0" indent="-133626"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1pPr>
            <a:lvl2pPr marL="564690" marR="0" lvl="1" indent="-120190"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2pPr>
            <a:lvl3pPr marL="868753" marR="0" lvl="2" indent="-94052"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3pPr>
            <a:lvl4pPr marL="1216255" marR="0" lvl="3" indent="-859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4pPr>
            <a:lvl5pPr marL="1563755" marR="0" lvl="4" indent="-90555" algn="l" rtl="0">
              <a:spcBef>
                <a:spcPts val="280"/>
              </a:spcBef>
              <a:buClr>
                <a:schemeClr val="dk1"/>
              </a:buClr>
              <a:buSzPct val="100000"/>
              <a:buFont typeface="Arial"/>
              <a:buChar char="»"/>
              <a:defRPr sz="1400" b="0" i="0" u="none" strike="noStrike" cap="none">
                <a:solidFill>
                  <a:schemeClr val="dk1"/>
                </a:solidFill>
                <a:latin typeface="Source Sans Pro"/>
                <a:ea typeface="Source Sans Pro"/>
                <a:cs typeface="Source Sans Pro"/>
                <a:sym typeface="Source Sans Pro"/>
              </a:defRPr>
            </a:lvl5pPr>
            <a:lvl6pPr marL="1911257" marR="0" lvl="5" indent="-106840"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6pPr>
            <a:lvl7pPr marL="2258758" marR="0" lvl="6" indent="-98742"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7pPr>
            <a:lvl8pPr marL="2606258" marR="0" lvl="7" indent="-103341"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8pPr>
            <a:lvl9pPr marL="2953760" marR="0" lvl="8" indent="-107943" algn="l" rtl="0">
              <a:spcBef>
                <a:spcPts val="243"/>
              </a:spcBef>
              <a:buClr>
                <a:schemeClr val="dk1"/>
              </a:buClr>
              <a:buSzPct val="101333"/>
              <a:buFont typeface="Arial"/>
              <a:buChar char="•"/>
              <a:defRPr sz="1216" b="0" i="0" u="none" strike="noStrike" cap="none">
                <a:solidFill>
                  <a:schemeClr val="dk1"/>
                </a:solidFill>
                <a:latin typeface="Source Sans Pro"/>
                <a:ea typeface="Source Sans Pro"/>
                <a:cs typeface="Source Sans Pro"/>
                <a:sym typeface="Source Sans Pro"/>
              </a:defRPr>
            </a:lvl9pPr>
          </a:lstStyle>
          <a:p>
            <a:endParaRPr/>
          </a:p>
        </p:txBody>
      </p:sp>
      <p:sp>
        <p:nvSpPr>
          <p:cNvPr id="67" name="Shape 67"/>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180681" y="2130433"/>
            <a:ext cx="11830638"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subTitle" idx="1"/>
          </p:nvPr>
        </p:nvSpPr>
        <p:spPr>
          <a:xfrm>
            <a:off x="1828800" y="3886203"/>
            <a:ext cx="8534399" cy="1752600"/>
          </a:xfrm>
          <a:prstGeom prst="rect">
            <a:avLst/>
          </a:prstGeom>
          <a:noFill/>
          <a:ln>
            <a:noFill/>
          </a:ln>
        </p:spPr>
        <p:txBody>
          <a:bodyPr lIns="91425" tIns="91425" rIns="91425" bIns="91425" anchor="t" anchorCtr="0"/>
          <a:lstStyle>
            <a:lvl1pPr marL="0" marR="0" lvl="0" indent="0" algn="ctr" rtl="0">
              <a:spcBef>
                <a:spcPts val="560"/>
              </a:spcBef>
              <a:buClr>
                <a:srgbClr val="888888"/>
              </a:buClr>
              <a:buFont typeface="Arial"/>
              <a:buNone/>
              <a:defRPr sz="2800" b="0" i="0" u="none" strike="noStrike" cap="none">
                <a:solidFill>
                  <a:srgbClr val="888888"/>
                </a:solidFill>
                <a:latin typeface="Source Sans Pro"/>
                <a:ea typeface="Source Sans Pro"/>
                <a:cs typeface="Source Sans Pro"/>
                <a:sym typeface="Source Sans Pro"/>
              </a:defRPr>
            </a:lvl1pPr>
            <a:lvl2pPr marL="457237" marR="0" lvl="1" indent="-37" algn="ctr" rtl="0">
              <a:spcBef>
                <a:spcPts val="480"/>
              </a:spcBef>
              <a:buClr>
                <a:srgbClr val="888888"/>
              </a:buClr>
              <a:buFont typeface="Arial"/>
              <a:buNone/>
              <a:defRPr sz="2400" b="0" i="0" u="none" strike="noStrike" cap="none">
                <a:solidFill>
                  <a:srgbClr val="888888"/>
                </a:solidFill>
                <a:latin typeface="Source Sans Pro"/>
                <a:ea typeface="Source Sans Pro"/>
                <a:cs typeface="Source Sans Pro"/>
                <a:sym typeface="Source Sans Pro"/>
              </a:defRPr>
            </a:lvl2pPr>
            <a:lvl3pPr marL="914477" marR="0" lvl="2" indent="-77" algn="ctr" rtl="0">
              <a:spcBef>
                <a:spcPts val="400"/>
              </a:spcBef>
              <a:buClr>
                <a:srgbClr val="888888"/>
              </a:buClr>
              <a:buFont typeface="Arial"/>
              <a:buNone/>
              <a:defRPr sz="2000" b="0" i="0" u="none" strike="noStrike" cap="none">
                <a:solidFill>
                  <a:srgbClr val="888888"/>
                </a:solidFill>
                <a:latin typeface="Source Sans Pro"/>
                <a:ea typeface="Source Sans Pro"/>
                <a:cs typeface="Source Sans Pro"/>
                <a:sym typeface="Source Sans Pro"/>
              </a:defRPr>
            </a:lvl3pPr>
            <a:lvl4pPr marL="1371715" marR="0" lvl="3" indent="-115" algn="ctr" rtl="0">
              <a:spcBef>
                <a:spcPts val="320"/>
              </a:spcBef>
              <a:buClr>
                <a:srgbClr val="888888"/>
              </a:buClr>
              <a:buFont typeface="Arial"/>
              <a:buNone/>
              <a:defRPr sz="1600" b="0" i="0" u="none" strike="noStrike" cap="none">
                <a:solidFill>
                  <a:srgbClr val="888888"/>
                </a:solidFill>
                <a:latin typeface="Source Sans Pro"/>
                <a:ea typeface="Source Sans Pro"/>
                <a:cs typeface="Source Sans Pro"/>
                <a:sym typeface="Source Sans Pro"/>
              </a:defRPr>
            </a:lvl4pPr>
            <a:lvl5pPr marL="1828954" marR="0" lvl="4" indent="-154" algn="ctr" rtl="0">
              <a:spcBef>
                <a:spcPts val="320"/>
              </a:spcBef>
              <a:buClr>
                <a:srgbClr val="888888"/>
              </a:buClr>
              <a:buFont typeface="Arial"/>
              <a:buNone/>
              <a:defRPr sz="1600" b="0" i="0" u="none" strike="noStrike" cap="none">
                <a:solidFill>
                  <a:srgbClr val="888888"/>
                </a:solidFill>
                <a:latin typeface="Source Sans Pro"/>
                <a:ea typeface="Source Sans Pro"/>
                <a:cs typeface="Source Sans Pro"/>
                <a:sym typeface="Source Sans Pro"/>
              </a:defRPr>
            </a:lvl5pPr>
            <a:lvl6pPr marL="2286192" marR="0" lvl="5" indent="-192" algn="ctr" rtl="0">
              <a:spcBef>
                <a:spcPts val="304"/>
              </a:spcBef>
              <a:buClr>
                <a:srgbClr val="888888"/>
              </a:buClr>
              <a:buFont typeface="Arial"/>
              <a:buNone/>
              <a:defRPr sz="1520" b="0" i="0" u="none" strike="noStrike" cap="none">
                <a:solidFill>
                  <a:srgbClr val="888888"/>
                </a:solidFill>
                <a:latin typeface="Source Sans Pro"/>
                <a:ea typeface="Source Sans Pro"/>
                <a:cs typeface="Source Sans Pro"/>
                <a:sym typeface="Source Sans Pro"/>
              </a:defRPr>
            </a:lvl6pPr>
            <a:lvl7pPr marL="2743430" marR="0" lvl="6" indent="-230" algn="ctr" rtl="0">
              <a:spcBef>
                <a:spcPts val="304"/>
              </a:spcBef>
              <a:buClr>
                <a:srgbClr val="888888"/>
              </a:buClr>
              <a:buFont typeface="Arial"/>
              <a:buNone/>
              <a:defRPr sz="1520" b="0" i="0" u="none" strike="noStrike" cap="none">
                <a:solidFill>
                  <a:srgbClr val="888888"/>
                </a:solidFill>
                <a:latin typeface="Source Sans Pro"/>
                <a:ea typeface="Source Sans Pro"/>
                <a:cs typeface="Source Sans Pro"/>
                <a:sym typeface="Source Sans Pro"/>
              </a:defRPr>
            </a:lvl7pPr>
            <a:lvl8pPr marL="3200669" marR="0" lvl="7" indent="-268" algn="ctr" rtl="0">
              <a:spcBef>
                <a:spcPts val="304"/>
              </a:spcBef>
              <a:buClr>
                <a:srgbClr val="888888"/>
              </a:buClr>
              <a:buFont typeface="Arial"/>
              <a:buNone/>
              <a:defRPr sz="1520" b="0" i="0" u="none" strike="noStrike" cap="none">
                <a:solidFill>
                  <a:srgbClr val="888888"/>
                </a:solidFill>
                <a:latin typeface="Source Sans Pro"/>
                <a:ea typeface="Source Sans Pro"/>
                <a:cs typeface="Source Sans Pro"/>
                <a:sym typeface="Source Sans Pro"/>
              </a:defRPr>
            </a:lvl8pPr>
            <a:lvl9pPr marL="3657907" marR="0" lvl="8" indent="-306" algn="ctr" rtl="0">
              <a:spcBef>
                <a:spcPts val="304"/>
              </a:spcBef>
              <a:buClr>
                <a:srgbClr val="888888"/>
              </a:buClr>
              <a:buFont typeface="Arial"/>
              <a:buNone/>
              <a:defRPr sz="1520" b="0" i="0" u="none" strike="noStrike" cap="none">
                <a:solidFill>
                  <a:srgbClr val="888888"/>
                </a:solidFill>
                <a:latin typeface="Source Sans Pro"/>
                <a:ea typeface="Source Sans Pro"/>
                <a:cs typeface="Source Sans Pro"/>
                <a:sym typeface="Source Sans Pro"/>
              </a:defRPr>
            </a:lvl9pPr>
          </a:lstStyle>
          <a:p>
            <a:endParaRPr/>
          </a:p>
        </p:txBody>
      </p:sp>
      <p:sp>
        <p:nvSpPr>
          <p:cNvPr id="77" name="Shape 77"/>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80680" y="4800601"/>
            <a:ext cx="11830638"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Source Sans Pro"/>
              <a:buNone/>
              <a:defRPr sz="1600" b="1"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180680" y="612775"/>
            <a:ext cx="11830638" cy="4114800"/>
          </a:xfrm>
          <a:prstGeom prst="rect">
            <a:avLst/>
          </a:prstGeom>
          <a:no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Source Sans Pro"/>
                <a:ea typeface="Source Sans Pro"/>
                <a:cs typeface="Source Sans Pro"/>
                <a:sym typeface="Source Sans Pro"/>
              </a:defRPr>
            </a:lvl1pPr>
            <a:lvl2pPr marL="347502" marR="0" lvl="1" indent="-4601" algn="l" rtl="0">
              <a:spcBef>
                <a:spcPts val="426"/>
              </a:spcBef>
              <a:buClr>
                <a:schemeClr val="dk1"/>
              </a:buClr>
              <a:buFont typeface="Arial"/>
              <a:buNone/>
              <a:defRPr sz="2128" b="0" i="0" u="none" strike="noStrike" cap="none">
                <a:solidFill>
                  <a:schemeClr val="dk1"/>
                </a:solidFill>
                <a:latin typeface="Source Sans Pro"/>
                <a:ea typeface="Source Sans Pro"/>
                <a:cs typeface="Source Sans Pro"/>
                <a:sym typeface="Source Sans Pro"/>
              </a:defRPr>
            </a:lvl2pPr>
            <a:lvl3pPr marL="695002" marR="0" lvl="2" indent="-9202" algn="l" rtl="0">
              <a:spcBef>
                <a:spcPts val="365"/>
              </a:spcBef>
              <a:buClr>
                <a:schemeClr val="dk1"/>
              </a:buClr>
              <a:buFont typeface="Arial"/>
              <a:buNone/>
              <a:defRPr sz="1824" b="0" i="0" u="none" strike="noStrike" cap="none">
                <a:solidFill>
                  <a:schemeClr val="dk1"/>
                </a:solidFill>
                <a:latin typeface="Source Sans Pro"/>
                <a:ea typeface="Source Sans Pro"/>
                <a:cs typeface="Source Sans Pro"/>
                <a:sym typeface="Source Sans Pro"/>
              </a:defRPr>
            </a:lvl3pPr>
            <a:lvl4pPr marL="1042503" marR="0" lvl="3" indent="-1103"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4pPr>
            <a:lvl5pPr marL="1390005" marR="0" lvl="4" indent="-5704"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5pPr>
            <a:lvl6pPr marL="1737506" marR="0" lvl="5" indent="-10305"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6pPr>
            <a:lvl7pPr marL="2085007" marR="0" lvl="6" indent="-2207"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7pPr>
            <a:lvl8pPr marL="2432508" marR="0" lvl="7" indent="-6807"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8pPr>
            <a:lvl9pPr marL="2780010" marR="0" lvl="8" indent="-11409" algn="l" rtl="0">
              <a:spcBef>
                <a:spcPts val="304"/>
              </a:spcBef>
              <a:buClr>
                <a:schemeClr val="dk1"/>
              </a:buClr>
              <a:buFont typeface="Arial"/>
              <a:buNone/>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71" name="Shape 71"/>
          <p:cNvSpPr txBox="1">
            <a:spLocks noGrp="1"/>
          </p:cNvSpPr>
          <p:nvPr>
            <p:ph type="body" idx="1"/>
          </p:nvPr>
        </p:nvSpPr>
        <p:spPr>
          <a:xfrm>
            <a:off x="180680" y="5367337"/>
            <a:ext cx="11830638" cy="599829"/>
          </a:xfrm>
          <a:prstGeom prst="rect">
            <a:avLst/>
          </a:prstGeom>
          <a:noFill/>
          <a:ln>
            <a:noFill/>
          </a:ln>
        </p:spPr>
        <p:txBody>
          <a:bodyPr lIns="91425" tIns="91425" rIns="91425" bIns="91425" anchor="t" anchorCtr="0"/>
          <a:lstStyle>
            <a:lvl1pPr marL="0" marR="0" lvl="0" indent="0" algn="l" rtl="0">
              <a:spcBef>
                <a:spcPts val="320"/>
              </a:spcBef>
              <a:buClr>
                <a:schemeClr val="dk1"/>
              </a:buClr>
              <a:buFont typeface="Arial"/>
              <a:buNone/>
              <a:defRPr sz="1600" b="0" i="0" u="none" strike="noStrike" cap="none">
                <a:solidFill>
                  <a:schemeClr val="dk1"/>
                </a:solidFill>
                <a:latin typeface="Source Sans Pro"/>
                <a:ea typeface="Source Sans Pro"/>
                <a:cs typeface="Source Sans Pro"/>
                <a:sym typeface="Source Sans Pro"/>
              </a:defRPr>
            </a:lvl1pPr>
            <a:lvl2pPr marL="347502" marR="0" lvl="1" indent="-4601" algn="l" rtl="0">
              <a:spcBef>
                <a:spcPts val="182"/>
              </a:spcBef>
              <a:buClr>
                <a:schemeClr val="dk1"/>
              </a:buClr>
              <a:buFont typeface="Arial"/>
              <a:buNone/>
              <a:defRPr sz="912" b="0" i="0" u="none" strike="noStrike" cap="none">
                <a:solidFill>
                  <a:schemeClr val="dk1"/>
                </a:solidFill>
                <a:latin typeface="Source Sans Pro"/>
                <a:ea typeface="Source Sans Pro"/>
                <a:cs typeface="Source Sans Pro"/>
                <a:sym typeface="Source Sans Pro"/>
              </a:defRPr>
            </a:lvl2pPr>
            <a:lvl3pPr marL="695002" marR="0" lvl="2" indent="-9202" algn="l" rtl="0">
              <a:spcBef>
                <a:spcPts val="152"/>
              </a:spcBef>
              <a:buClr>
                <a:schemeClr val="dk1"/>
              </a:buClr>
              <a:buFont typeface="Arial"/>
              <a:buNone/>
              <a:defRPr sz="761" b="0" i="0" u="none" strike="noStrike" cap="none">
                <a:solidFill>
                  <a:schemeClr val="dk1"/>
                </a:solidFill>
                <a:latin typeface="Source Sans Pro"/>
                <a:ea typeface="Source Sans Pro"/>
                <a:cs typeface="Source Sans Pro"/>
                <a:sym typeface="Source Sans Pro"/>
              </a:defRPr>
            </a:lvl3pPr>
            <a:lvl4pPr marL="1042503" marR="0" lvl="3" indent="-1103"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4pPr>
            <a:lvl5pPr marL="1390005" marR="0" lvl="4" indent="-5704"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5pPr>
            <a:lvl6pPr marL="1737506" marR="0" lvl="5" indent="-10305"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6pPr>
            <a:lvl7pPr marL="2085007" marR="0" lvl="6" indent="-2207"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7pPr>
            <a:lvl8pPr marL="2432508" marR="0" lvl="7" indent="-6807"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8pPr>
            <a:lvl9pPr marL="2780010" marR="0" lvl="8" indent="-11409" algn="l" rtl="0">
              <a:spcBef>
                <a:spcPts val="137"/>
              </a:spcBef>
              <a:buClr>
                <a:schemeClr val="dk1"/>
              </a:buClr>
              <a:buFont typeface="Arial"/>
              <a:buNone/>
              <a:defRPr sz="684" b="0" i="0" u="none" strike="noStrike" cap="none">
                <a:solidFill>
                  <a:schemeClr val="dk1"/>
                </a:solidFill>
                <a:latin typeface="Source Sans Pro"/>
                <a:ea typeface="Source Sans Pro"/>
                <a:cs typeface="Source Sans Pro"/>
                <a:sym typeface="Source Sans Pro"/>
              </a:defRPr>
            </a:lvl9pPr>
          </a:lstStyle>
          <a:p>
            <a:endParaRPr/>
          </a:p>
        </p:txBody>
      </p:sp>
      <p:sp>
        <p:nvSpPr>
          <p:cNvPr id="72" name="Shape 72"/>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a:t>
            </a:fld>
            <a:endParaRPr lang="en-US" sz="1000">
              <a:solidFill>
                <a:srgbClr val="888888"/>
              </a:solidFill>
              <a:latin typeface="Arial"/>
              <a:ea typeface="Arial"/>
              <a:cs typeface="Arial"/>
              <a:sym typeface="Arial"/>
            </a:endParaRPr>
          </a:p>
        </p:txBody>
      </p:sp>
    </p:spTree>
    <p:extLst>
      <p:ext uri="{BB962C8B-B14F-4D97-AF65-F5344CB8AC3E}">
        <p14:creationId xmlns:p14="http://schemas.microsoft.com/office/powerpoint/2010/main" val="386924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ims-inner.jpg"/>
          <p:cNvPicPr preferRelativeResize="0"/>
          <p:nvPr userDrawn="1"/>
        </p:nvPicPr>
        <p:blipFill rotWithShape="1">
          <a:blip r:embed="rId10" cstate="print">
            <a:alphaModFix/>
            <a:extLst>
              <a:ext uri="{28A0092B-C50C-407E-A947-70E740481C1C}">
                <a14:useLocalDpi xmlns:a14="http://schemas.microsoft.com/office/drawing/2010/main"/>
              </a:ext>
            </a:extLst>
          </a:blip>
          <a:srcRect/>
          <a:stretch/>
        </p:blipFill>
        <p:spPr>
          <a:xfrm>
            <a:off x="-1" y="5975712"/>
            <a:ext cx="12192001" cy="572141"/>
          </a:xfrm>
          <a:prstGeom prst="rect">
            <a:avLst/>
          </a:prstGeom>
          <a:noFill/>
          <a:ln>
            <a:noFill/>
          </a:ln>
        </p:spPr>
      </p:pic>
      <p:sp>
        <p:nvSpPr>
          <p:cNvPr id="11" name="Shape 11"/>
          <p:cNvSpPr txBox="1">
            <a:spLocks noGrp="1"/>
          </p:cNvSpPr>
          <p:nvPr>
            <p:ph type="title"/>
          </p:nvPr>
        </p:nvSpPr>
        <p:spPr>
          <a:xfrm>
            <a:off x="1078992" y="274637"/>
            <a:ext cx="10503407"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Source Sans Pro"/>
              <a:buNone/>
              <a:defRPr sz="3200" b="0" i="0" u="none" strike="noStrike" cap="none">
                <a:solidFill>
                  <a:schemeClr val="dk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09600" y="1600201"/>
            <a:ext cx="10972799" cy="4375511"/>
          </a:xfrm>
          <a:prstGeom prst="rect">
            <a:avLst/>
          </a:prstGeom>
          <a:noFill/>
          <a:ln>
            <a:noFill/>
          </a:ln>
        </p:spPr>
        <p:txBody>
          <a:bodyPr lIns="91425" tIns="91425" rIns="91425" bIns="91425" anchor="t" anchorCtr="0"/>
          <a:lstStyle>
            <a:lvl1pPr marL="260626" marR="0" lvl="0" indent="-82826" algn="l" rtl="0">
              <a:spcBef>
                <a:spcPts val="560"/>
              </a:spcBef>
              <a:buClr>
                <a:schemeClr val="dk1"/>
              </a:buClr>
              <a:buSzPct val="100000"/>
              <a:buFont typeface="Arial"/>
              <a:buChar char="•"/>
              <a:defRPr sz="2800" b="0" i="0" u="none" strike="noStrike" cap="none">
                <a:solidFill>
                  <a:schemeClr val="dk1"/>
                </a:solidFill>
                <a:latin typeface="Source Sans Pro"/>
                <a:ea typeface="Source Sans Pro"/>
                <a:cs typeface="Source Sans Pro"/>
                <a:sym typeface="Source Sans Pro"/>
              </a:defRPr>
            </a:lvl1pPr>
            <a:lvl2pPr marL="564690" marR="0" lvl="1" indent="-69390" algn="l" rtl="0">
              <a:spcBef>
                <a:spcPts val="480"/>
              </a:spcBef>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spcBef>
                <a:spcPts val="400"/>
              </a:spcBef>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spcBef>
                <a:spcPts val="320"/>
              </a:spcBef>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spcBef>
                <a:spcPts val="304"/>
              </a:spcBef>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endParaRPr/>
          </a:p>
        </p:txBody>
      </p:sp>
      <p:sp>
        <p:nvSpPr>
          <p:cNvPr id="13" name="Shape 13"/>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rgbClr val="888888"/>
                </a:solidFill>
                <a:latin typeface="Arial"/>
                <a:ea typeface="Arial"/>
                <a:cs typeface="Arial"/>
                <a:sym typeface="Arial"/>
              </a:rPr>
              <a:t>‹#›</a:t>
            </a:fld>
            <a:endParaRPr lang="en-US" sz="1000" b="0" i="0" u="none" strike="noStrike" cap="none">
              <a:solidFill>
                <a:srgbClr val="888888"/>
              </a:solidFill>
              <a:latin typeface="Arial"/>
              <a:ea typeface="Arial"/>
              <a:cs typeface="Arial"/>
              <a:sym typeface="Arial"/>
            </a:endParaRPr>
          </a:p>
        </p:txBody>
      </p:sp>
      <p:sp>
        <p:nvSpPr>
          <p:cNvPr id="16" name="Shape 16"/>
          <p:cNvSpPr/>
          <p:nvPr/>
        </p:nvSpPr>
        <p:spPr>
          <a:xfrm>
            <a:off x="8105" y="6533566"/>
            <a:ext cx="22493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dirty="0">
                <a:solidFill>
                  <a:srgbClr val="7F7F7F"/>
                </a:solidFill>
                <a:latin typeface="Arial"/>
                <a:ea typeface="Arial"/>
                <a:cs typeface="Arial"/>
                <a:sym typeface="Arial"/>
              </a:rPr>
              <a:t>&lt;Session&gt;-&lt;Paper#&gt;</a:t>
            </a:r>
          </a:p>
        </p:txBody>
      </p:sp>
      <p:pic>
        <p:nvPicPr>
          <p:cNvPr id="18" name="Picture 17" descr="A close up of a logo&#10;&#10;Description generated with very high confidence">
            <a:extLst>
              <a:ext uri="{FF2B5EF4-FFF2-40B4-BE49-F238E27FC236}">
                <a16:creationId xmlns:a16="http://schemas.microsoft.com/office/drawing/2014/main" id="{4B794A4A-82CB-447F-A2B3-7FFD593E114D}"/>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t="9728" b="10421"/>
          <a:stretch/>
        </p:blipFill>
        <p:spPr>
          <a:xfrm>
            <a:off x="9677400" y="6115650"/>
            <a:ext cx="2514600" cy="292263"/>
          </a:xfrm>
          <a:prstGeom prst="rect">
            <a:avLst/>
          </a:prstGeom>
        </p:spPr>
      </p:pic>
      <p:pic>
        <p:nvPicPr>
          <p:cNvPr id="3" name="Picture 2">
            <a:extLst>
              <a:ext uri="{FF2B5EF4-FFF2-40B4-BE49-F238E27FC236}">
                <a16:creationId xmlns:a16="http://schemas.microsoft.com/office/drawing/2014/main" id="{1891636B-830D-4A8E-B05B-AB574F70C2BE}"/>
              </a:ext>
            </a:extLst>
          </p:cNvPr>
          <p:cNvPicPr>
            <a:picLocks noChangeAspect="1"/>
          </p:cNvPicPr>
          <p:nvPr userDrawn="1"/>
        </p:nvPicPr>
        <p:blipFill>
          <a:blip r:embed="rId12"/>
          <a:stretch>
            <a:fillRect/>
          </a:stretch>
        </p:blipFill>
        <p:spPr>
          <a:xfrm>
            <a:off x="-1" y="0"/>
            <a:ext cx="914400" cy="9144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Shape 83"/>
          <p:cNvSpPr txBox="1">
            <a:spLocks noGrp="1"/>
          </p:cNvSpPr>
          <p:nvPr>
            <p:ph type="sldNum" idx="4294967295"/>
          </p:nvPr>
        </p:nvSpPr>
        <p:spPr>
          <a:xfrm>
            <a:off x="8534400" y="6483351"/>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1</a:t>
            </a:fld>
            <a:endParaRPr lang="en-US" sz="1000">
              <a:solidFill>
                <a:srgbClr val="888888"/>
              </a:solidFill>
              <a:latin typeface="Arial"/>
              <a:ea typeface="Arial"/>
              <a:cs typeface="Arial"/>
              <a:sym typeface="Arial"/>
            </a:endParaRPr>
          </a:p>
        </p:txBody>
      </p:sp>
      <p:sp>
        <p:nvSpPr>
          <p:cNvPr id="6" name="Shape 82">
            <a:extLst>
              <a:ext uri="{FF2B5EF4-FFF2-40B4-BE49-F238E27FC236}">
                <a16:creationId xmlns:a16="http://schemas.microsoft.com/office/drawing/2014/main" id="{784D3341-BCAD-4F00-8CD0-225DCB840AA7}"/>
              </a:ext>
            </a:extLst>
          </p:cNvPr>
          <p:cNvSpPr txBox="1">
            <a:spLocks/>
          </p:cNvSpPr>
          <p:nvPr/>
        </p:nvSpPr>
        <p:spPr>
          <a:xfrm>
            <a:off x="1008433" y="1426984"/>
            <a:ext cx="9750358" cy="3303639"/>
          </a:xfrm>
          <a:prstGeom prst="rect">
            <a:avLst/>
          </a:prstGeom>
          <a:noFill/>
          <a:ln>
            <a:noFill/>
          </a:ln>
        </p:spPr>
        <p:txBody>
          <a:bodyPr lIns="91426" tIns="45700" rIns="91426"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880"/>
              </a:spcBef>
              <a:spcAft>
                <a:spcPts val="0"/>
              </a:spcAft>
              <a:buClr>
                <a:schemeClr val="dk1"/>
              </a:buClr>
              <a:buSzPct val="100000"/>
              <a:buFont typeface="Arial"/>
              <a:buNone/>
              <a:defRPr sz="4400" b="0" i="0" u="none" strike="noStrike" cap="none">
                <a:solidFill>
                  <a:schemeClr val="dk1"/>
                </a:solidFill>
                <a:latin typeface="Source Sans Pro"/>
                <a:ea typeface="Source Sans Pro"/>
                <a:cs typeface="Source Sans Pro"/>
                <a:sym typeface="Source Sans Pro"/>
              </a:defRPr>
            </a:lvl1pPr>
            <a:lvl2pPr marL="564690" marR="0" lvl="1" indent="-6939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Source Sans Pro"/>
                <a:ea typeface="Source Sans Pro"/>
                <a:cs typeface="Source Sans Pro"/>
                <a:sym typeface="Source Sans Pro"/>
              </a:defRPr>
            </a:lvl2pPr>
            <a:lvl3pPr marL="868753" marR="0" lvl="2" indent="-5595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Source Sans Pro"/>
                <a:ea typeface="Source Sans Pro"/>
                <a:cs typeface="Source Sans Pro"/>
                <a:sym typeface="Source Sans Pro"/>
              </a:defRPr>
            </a:lvl3pPr>
            <a:lvl4pPr marL="1216255" marR="0" lvl="3" indent="-73255"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4pPr>
            <a:lvl5pPr marL="1563755" marR="0" lvl="4" indent="-77855"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Source Sans Pro"/>
                <a:ea typeface="Source Sans Pro"/>
                <a:cs typeface="Source Sans Pro"/>
                <a:sym typeface="Source Sans Pro"/>
              </a:defRPr>
            </a:lvl5pPr>
            <a:lvl6pPr marL="1911257" marR="0" lvl="5" indent="-87536" algn="l" rtl="0">
              <a:lnSpc>
                <a:spcPct val="100000"/>
              </a:lnSpc>
              <a:spcBef>
                <a:spcPts val="304"/>
              </a:spcBef>
              <a:spcAft>
                <a:spcPts val="0"/>
              </a:spcAft>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6pPr>
            <a:lvl7pPr marL="2258758" marR="0" lvl="6" indent="-79437" algn="l" rtl="0">
              <a:lnSpc>
                <a:spcPct val="100000"/>
              </a:lnSpc>
              <a:spcBef>
                <a:spcPts val="304"/>
              </a:spcBef>
              <a:spcAft>
                <a:spcPts val="0"/>
              </a:spcAft>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7pPr>
            <a:lvl8pPr marL="2606258" marR="0" lvl="7" indent="-84037" algn="l" rtl="0">
              <a:lnSpc>
                <a:spcPct val="100000"/>
              </a:lnSpc>
              <a:spcBef>
                <a:spcPts val="304"/>
              </a:spcBef>
              <a:spcAft>
                <a:spcPts val="0"/>
              </a:spcAft>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8pPr>
            <a:lvl9pPr marL="2953760" marR="0" lvl="8" indent="-88639" algn="l" rtl="0">
              <a:lnSpc>
                <a:spcPct val="100000"/>
              </a:lnSpc>
              <a:spcBef>
                <a:spcPts val="304"/>
              </a:spcBef>
              <a:spcAft>
                <a:spcPts val="0"/>
              </a:spcAft>
              <a:buClr>
                <a:schemeClr val="dk1"/>
              </a:buClr>
              <a:buSzPct val="101333"/>
              <a:buFont typeface="Arial"/>
              <a:buChar char="•"/>
              <a:defRPr sz="1520" b="0" i="0" u="none" strike="noStrike" cap="none">
                <a:solidFill>
                  <a:schemeClr val="dk1"/>
                </a:solidFill>
                <a:latin typeface="Source Sans Pro"/>
                <a:ea typeface="Source Sans Pro"/>
                <a:cs typeface="Source Sans Pro"/>
                <a:sym typeface="Source Sans Pro"/>
              </a:defRPr>
            </a:lvl9pPr>
          </a:lstStyle>
          <a:p>
            <a:pPr>
              <a:lnSpc>
                <a:spcPct val="150000"/>
              </a:lnSpc>
              <a:spcBef>
                <a:spcPts val="0"/>
              </a:spcBef>
              <a:buSzPct val="25000"/>
            </a:pPr>
            <a:r>
              <a:rPr lang="en-US" b="1" dirty="0">
                <a:latin typeface="Franklin Gothic Demi" panose="020B0703020102020204" pitchFamily="34" charset="0"/>
                <a:ea typeface="Arial"/>
                <a:cs typeface="Arial"/>
                <a:sym typeface="Arial"/>
              </a:rPr>
              <a:t>IMS2018 Interactive Forum (IF) PowerPoint Presentation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US" sz="1000" smtClean="0">
                <a:solidFill>
                  <a:srgbClr val="888888"/>
                </a:solidFill>
                <a:latin typeface="Arial"/>
                <a:ea typeface="Arial"/>
                <a:cs typeface="Arial"/>
                <a:sym typeface="Arial"/>
              </a:rPr>
              <a:t>10</a:t>
            </a:fld>
            <a:endParaRPr lang="en-US" sz="1000">
              <a:solidFill>
                <a:srgbClr val="888888"/>
              </a:solidFill>
              <a:latin typeface="Arial"/>
              <a:ea typeface="Arial"/>
              <a:cs typeface="Arial"/>
              <a:sym typeface="Arial"/>
            </a:endParaRPr>
          </a:p>
        </p:txBody>
      </p:sp>
      <p:sp>
        <p:nvSpPr>
          <p:cNvPr id="90" name="Shape 95"/>
          <p:cNvSpPr txBox="1">
            <a:spLocks noGrp="1"/>
          </p:cNvSpPr>
          <p:nvPr>
            <p:ph type="title"/>
          </p:nvPr>
        </p:nvSpPr>
        <p:spPr>
          <a:xfrm>
            <a:off x="1061894" y="45645"/>
            <a:ext cx="9144000" cy="673675"/>
          </a:xfrm>
          <a:prstGeom prst="rect">
            <a:avLst/>
          </a:prstGeom>
          <a:noFill/>
          <a:ln>
            <a:noFill/>
          </a:ln>
        </p:spPr>
        <p:txBody>
          <a:bodyPr lIns="91426" tIns="45700" rIns="91426" bIns="45700" anchor="ctr" anchorCtr="0">
            <a:noAutofit/>
          </a:bodyPr>
          <a:lstStyle/>
          <a:p>
            <a:pPr algn="ctr">
              <a:buSzPct val="25000"/>
            </a:pPr>
            <a:r>
              <a:rPr lang="en-US" sz="3200" b="0" dirty="0">
                <a:latin typeface="Franklin Gothic Demi" panose="020B0703020102020204" pitchFamily="34" charset="0"/>
              </a:rPr>
              <a:t>Interactive Forum Layout</a:t>
            </a:r>
          </a:p>
        </p:txBody>
      </p:sp>
      <p:sp>
        <p:nvSpPr>
          <p:cNvPr id="91" name="Text Placeholder 7">
            <a:extLst>
              <a:ext uri="{FF2B5EF4-FFF2-40B4-BE49-F238E27FC236}">
                <a16:creationId xmlns:a16="http://schemas.microsoft.com/office/drawing/2014/main" id="{A133E16C-AEF0-4ACA-A846-714C1C4DFFE5}"/>
              </a:ext>
            </a:extLst>
          </p:cNvPr>
          <p:cNvSpPr txBox="1">
            <a:spLocks/>
          </p:cNvSpPr>
          <p:nvPr/>
        </p:nvSpPr>
        <p:spPr>
          <a:xfrm>
            <a:off x="1660186" y="5467905"/>
            <a:ext cx="8236085" cy="59982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320"/>
              </a:spcBef>
              <a:spcAft>
                <a:spcPts val="0"/>
              </a:spcAft>
              <a:buClr>
                <a:schemeClr val="dk1"/>
              </a:buClr>
              <a:buSzPct val="100000"/>
              <a:buFont typeface="Arial"/>
              <a:buNone/>
              <a:defRPr sz="1600" b="0" i="0" u="none" strike="noStrike" cap="none">
                <a:solidFill>
                  <a:schemeClr val="dk1"/>
                </a:solidFill>
                <a:latin typeface="Source Sans Pro"/>
                <a:ea typeface="Source Sans Pro"/>
                <a:cs typeface="Source Sans Pro"/>
                <a:sym typeface="Source Sans Pro"/>
              </a:defRPr>
            </a:lvl1pPr>
            <a:lvl2pPr marL="347502" marR="0" lvl="1" indent="-4601" algn="l" rtl="0">
              <a:lnSpc>
                <a:spcPct val="100000"/>
              </a:lnSpc>
              <a:spcBef>
                <a:spcPts val="182"/>
              </a:spcBef>
              <a:spcAft>
                <a:spcPts val="0"/>
              </a:spcAft>
              <a:buClr>
                <a:schemeClr val="dk1"/>
              </a:buClr>
              <a:buSzPct val="100000"/>
              <a:buFont typeface="Arial"/>
              <a:buNone/>
              <a:defRPr sz="912" b="0" i="0" u="none" strike="noStrike" cap="none">
                <a:solidFill>
                  <a:schemeClr val="dk1"/>
                </a:solidFill>
                <a:latin typeface="Source Sans Pro"/>
                <a:ea typeface="Source Sans Pro"/>
                <a:cs typeface="Source Sans Pro"/>
                <a:sym typeface="Source Sans Pro"/>
              </a:defRPr>
            </a:lvl2pPr>
            <a:lvl3pPr marL="695002" marR="0" lvl="2" indent="-9202" algn="l" rtl="0">
              <a:lnSpc>
                <a:spcPct val="100000"/>
              </a:lnSpc>
              <a:spcBef>
                <a:spcPts val="152"/>
              </a:spcBef>
              <a:spcAft>
                <a:spcPts val="0"/>
              </a:spcAft>
              <a:buClr>
                <a:schemeClr val="dk1"/>
              </a:buClr>
              <a:buSzPct val="100000"/>
              <a:buFont typeface="Arial"/>
              <a:buNone/>
              <a:defRPr sz="761" b="0" i="0" u="none" strike="noStrike" cap="none">
                <a:solidFill>
                  <a:schemeClr val="dk1"/>
                </a:solidFill>
                <a:latin typeface="Source Sans Pro"/>
                <a:ea typeface="Source Sans Pro"/>
                <a:cs typeface="Source Sans Pro"/>
                <a:sym typeface="Source Sans Pro"/>
              </a:defRPr>
            </a:lvl3pPr>
            <a:lvl4pPr marL="1042503" marR="0" lvl="3" indent="-1103" algn="l" rtl="0">
              <a:lnSpc>
                <a:spcPct val="100000"/>
              </a:lnSpc>
              <a:spcBef>
                <a:spcPts val="137"/>
              </a:spcBef>
              <a:spcAft>
                <a:spcPts val="0"/>
              </a:spcAft>
              <a:buClr>
                <a:schemeClr val="dk1"/>
              </a:buClr>
              <a:buSzPct val="100000"/>
              <a:buFont typeface="Arial"/>
              <a:buNone/>
              <a:defRPr sz="684" b="0" i="0" u="none" strike="noStrike" cap="none">
                <a:solidFill>
                  <a:schemeClr val="dk1"/>
                </a:solidFill>
                <a:latin typeface="Source Sans Pro"/>
                <a:ea typeface="Source Sans Pro"/>
                <a:cs typeface="Source Sans Pro"/>
                <a:sym typeface="Source Sans Pro"/>
              </a:defRPr>
            </a:lvl4pPr>
            <a:lvl5pPr marL="1390005" marR="0" lvl="4" indent="-5704" algn="l" rtl="0">
              <a:lnSpc>
                <a:spcPct val="100000"/>
              </a:lnSpc>
              <a:spcBef>
                <a:spcPts val="137"/>
              </a:spcBef>
              <a:spcAft>
                <a:spcPts val="0"/>
              </a:spcAft>
              <a:buClr>
                <a:schemeClr val="dk1"/>
              </a:buClr>
              <a:buSzPct val="100000"/>
              <a:buFont typeface="Arial"/>
              <a:buNone/>
              <a:defRPr sz="684" b="0" i="0" u="none" strike="noStrike" cap="none">
                <a:solidFill>
                  <a:schemeClr val="dk1"/>
                </a:solidFill>
                <a:latin typeface="Source Sans Pro"/>
                <a:ea typeface="Source Sans Pro"/>
                <a:cs typeface="Source Sans Pro"/>
                <a:sym typeface="Source Sans Pro"/>
              </a:defRPr>
            </a:lvl5pPr>
            <a:lvl6pPr marL="1737506" marR="0" lvl="5" indent="-10305" algn="l" rtl="0">
              <a:lnSpc>
                <a:spcPct val="100000"/>
              </a:lnSpc>
              <a:spcBef>
                <a:spcPts val="137"/>
              </a:spcBef>
              <a:spcAft>
                <a:spcPts val="0"/>
              </a:spcAft>
              <a:buClr>
                <a:schemeClr val="dk1"/>
              </a:buClr>
              <a:buSzPct val="101333"/>
              <a:buFont typeface="Arial"/>
              <a:buNone/>
              <a:defRPr sz="684" b="0" i="0" u="none" strike="noStrike" cap="none">
                <a:solidFill>
                  <a:schemeClr val="dk1"/>
                </a:solidFill>
                <a:latin typeface="Source Sans Pro"/>
                <a:ea typeface="Source Sans Pro"/>
                <a:cs typeface="Source Sans Pro"/>
                <a:sym typeface="Source Sans Pro"/>
              </a:defRPr>
            </a:lvl6pPr>
            <a:lvl7pPr marL="2085007" marR="0" lvl="6" indent="-2207" algn="l" rtl="0">
              <a:lnSpc>
                <a:spcPct val="100000"/>
              </a:lnSpc>
              <a:spcBef>
                <a:spcPts val="137"/>
              </a:spcBef>
              <a:spcAft>
                <a:spcPts val="0"/>
              </a:spcAft>
              <a:buClr>
                <a:schemeClr val="dk1"/>
              </a:buClr>
              <a:buSzPct val="101333"/>
              <a:buFont typeface="Arial"/>
              <a:buNone/>
              <a:defRPr sz="684" b="0" i="0" u="none" strike="noStrike" cap="none">
                <a:solidFill>
                  <a:schemeClr val="dk1"/>
                </a:solidFill>
                <a:latin typeface="Source Sans Pro"/>
                <a:ea typeface="Source Sans Pro"/>
                <a:cs typeface="Source Sans Pro"/>
                <a:sym typeface="Source Sans Pro"/>
              </a:defRPr>
            </a:lvl7pPr>
            <a:lvl8pPr marL="2432508" marR="0" lvl="7" indent="-6807" algn="l" rtl="0">
              <a:lnSpc>
                <a:spcPct val="100000"/>
              </a:lnSpc>
              <a:spcBef>
                <a:spcPts val="137"/>
              </a:spcBef>
              <a:spcAft>
                <a:spcPts val="0"/>
              </a:spcAft>
              <a:buClr>
                <a:schemeClr val="dk1"/>
              </a:buClr>
              <a:buSzPct val="101333"/>
              <a:buFont typeface="Arial"/>
              <a:buNone/>
              <a:defRPr sz="684" b="0" i="0" u="none" strike="noStrike" cap="none">
                <a:solidFill>
                  <a:schemeClr val="dk1"/>
                </a:solidFill>
                <a:latin typeface="Source Sans Pro"/>
                <a:ea typeface="Source Sans Pro"/>
                <a:cs typeface="Source Sans Pro"/>
                <a:sym typeface="Source Sans Pro"/>
              </a:defRPr>
            </a:lvl8pPr>
            <a:lvl9pPr marL="2780010" marR="0" lvl="8" indent="-11409" algn="l" rtl="0">
              <a:lnSpc>
                <a:spcPct val="100000"/>
              </a:lnSpc>
              <a:spcBef>
                <a:spcPts val="137"/>
              </a:spcBef>
              <a:spcAft>
                <a:spcPts val="0"/>
              </a:spcAft>
              <a:buClr>
                <a:schemeClr val="dk1"/>
              </a:buClr>
              <a:buSzPct val="101333"/>
              <a:buFont typeface="Arial"/>
              <a:buNone/>
              <a:defRPr sz="684" b="0" i="0" u="none" strike="noStrike" cap="none">
                <a:solidFill>
                  <a:schemeClr val="dk1"/>
                </a:solidFill>
                <a:latin typeface="Source Sans Pro"/>
                <a:ea typeface="Source Sans Pro"/>
                <a:cs typeface="Source Sans Pro"/>
                <a:sym typeface="Source Sans Pro"/>
              </a:defRPr>
            </a:lvl9pPr>
          </a:lstStyle>
          <a:p>
            <a:r>
              <a:rPr lang="en-US" dirty="0">
                <a:solidFill>
                  <a:srgbClr val="FF0000"/>
                </a:solidFill>
                <a:latin typeface="Franklin Gothic Book" panose="020B0503020102020204" pitchFamily="34" charset="0"/>
              </a:rPr>
              <a:t>IMPORTANT NOTE: Presenters  must check in, at the Check-In Area, at least 15 minutes prior to the start of their session.</a:t>
            </a:r>
          </a:p>
        </p:txBody>
      </p:sp>
      <p:grpSp>
        <p:nvGrpSpPr>
          <p:cNvPr id="92" name="Group 91">
            <a:extLst>
              <a:ext uri="{FF2B5EF4-FFF2-40B4-BE49-F238E27FC236}">
                <a16:creationId xmlns:a16="http://schemas.microsoft.com/office/drawing/2014/main" id="{5DAC0F6C-1CAE-421A-A8A4-5C4A8AA1A013}"/>
              </a:ext>
            </a:extLst>
          </p:cNvPr>
          <p:cNvGrpSpPr/>
          <p:nvPr/>
        </p:nvGrpSpPr>
        <p:grpSpPr>
          <a:xfrm>
            <a:off x="2516258" y="680117"/>
            <a:ext cx="6523939" cy="4787788"/>
            <a:chOff x="1348939" y="741675"/>
            <a:chExt cx="6523939" cy="4787788"/>
          </a:xfrm>
        </p:grpSpPr>
        <p:grpSp>
          <p:nvGrpSpPr>
            <p:cNvPr id="93" name="Group 92">
              <a:extLst>
                <a:ext uri="{FF2B5EF4-FFF2-40B4-BE49-F238E27FC236}">
                  <a16:creationId xmlns:a16="http://schemas.microsoft.com/office/drawing/2014/main" id="{8679153C-F5C1-4C5D-8FA3-8B973659319D}"/>
                </a:ext>
              </a:extLst>
            </p:cNvPr>
            <p:cNvGrpSpPr/>
            <p:nvPr/>
          </p:nvGrpSpPr>
          <p:grpSpPr>
            <a:xfrm>
              <a:off x="1348939" y="753665"/>
              <a:ext cx="3191996" cy="4775798"/>
              <a:chOff x="1634475" y="519111"/>
              <a:chExt cx="4088838" cy="5611136"/>
            </a:xfrm>
          </p:grpSpPr>
          <p:grpSp>
            <p:nvGrpSpPr>
              <p:cNvPr id="135" name="Group 134">
                <a:extLst>
                  <a:ext uri="{FF2B5EF4-FFF2-40B4-BE49-F238E27FC236}">
                    <a16:creationId xmlns:a16="http://schemas.microsoft.com/office/drawing/2014/main" id="{49BF780D-98D7-4D2C-81E6-8E643054875B}"/>
                  </a:ext>
                </a:extLst>
              </p:cNvPr>
              <p:cNvGrpSpPr/>
              <p:nvPr/>
            </p:nvGrpSpPr>
            <p:grpSpPr>
              <a:xfrm>
                <a:off x="1634475" y="519111"/>
                <a:ext cx="4088838" cy="5611136"/>
                <a:chOff x="6655362" y="409575"/>
                <a:chExt cx="4088838" cy="5611136"/>
              </a:xfrm>
            </p:grpSpPr>
            <p:pic>
              <p:nvPicPr>
                <p:cNvPr id="163" name="Picture 162">
                  <a:extLst>
                    <a:ext uri="{FF2B5EF4-FFF2-40B4-BE49-F238E27FC236}">
                      <a16:creationId xmlns:a16="http://schemas.microsoft.com/office/drawing/2014/main" id="{9A1940CA-1BA7-41A0-9382-6A059C7FA238}"/>
                    </a:ext>
                  </a:extLst>
                </p:cNvPr>
                <p:cNvPicPr>
                  <a:picLocks noChangeAspect="1"/>
                </p:cNvPicPr>
                <p:nvPr/>
              </p:nvPicPr>
              <p:blipFill rotWithShape="1">
                <a:blip r:embed="rId2"/>
                <a:srcRect l="77498" t="15625" r="5335" b="18006"/>
                <a:stretch/>
              </p:blipFill>
              <p:spPr>
                <a:xfrm>
                  <a:off x="9963150" y="1228724"/>
                  <a:ext cx="781050" cy="4248151"/>
                </a:xfrm>
                <a:prstGeom prst="rect">
                  <a:avLst/>
                </a:prstGeom>
              </p:spPr>
            </p:pic>
            <p:sp>
              <p:nvSpPr>
                <p:cNvPr id="164" name="Rectangle 163">
                  <a:extLst>
                    <a:ext uri="{FF2B5EF4-FFF2-40B4-BE49-F238E27FC236}">
                      <a16:creationId xmlns:a16="http://schemas.microsoft.com/office/drawing/2014/main" id="{F8C81C20-9946-4DE0-B693-E9A97346FE3B}"/>
                    </a:ext>
                  </a:extLst>
                </p:cNvPr>
                <p:cNvSpPr/>
                <p:nvPr/>
              </p:nvSpPr>
              <p:spPr>
                <a:xfrm>
                  <a:off x="6655362" y="409575"/>
                  <a:ext cx="3993586" cy="5611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64">
                  <a:extLst>
                    <a:ext uri="{FF2B5EF4-FFF2-40B4-BE49-F238E27FC236}">
                      <a16:creationId xmlns:a16="http://schemas.microsoft.com/office/drawing/2014/main" id="{3428DD84-830F-49A3-B6DE-BF62C582805E}"/>
                    </a:ext>
                  </a:extLst>
                </p:cNvPr>
                <p:cNvPicPr>
                  <a:picLocks noChangeAspect="1"/>
                </p:cNvPicPr>
                <p:nvPr/>
              </p:nvPicPr>
              <p:blipFill rotWithShape="1">
                <a:blip r:embed="rId2"/>
                <a:srcRect l="36218" t="4613" r="38659" b="79316"/>
                <a:stretch/>
              </p:blipFill>
              <p:spPr>
                <a:xfrm>
                  <a:off x="6959485" y="1228724"/>
                  <a:ext cx="1143000" cy="1028701"/>
                </a:xfrm>
                <a:prstGeom prst="rect">
                  <a:avLst/>
                </a:prstGeom>
              </p:spPr>
            </p:pic>
            <p:pic>
              <p:nvPicPr>
                <p:cNvPr id="166" name="Picture 165">
                  <a:extLst>
                    <a:ext uri="{FF2B5EF4-FFF2-40B4-BE49-F238E27FC236}">
                      <a16:creationId xmlns:a16="http://schemas.microsoft.com/office/drawing/2014/main" id="{8F71CB91-61DC-40CB-AA30-6713EC058041}"/>
                    </a:ext>
                  </a:extLst>
                </p:cNvPr>
                <p:cNvPicPr>
                  <a:picLocks noChangeAspect="1"/>
                </p:cNvPicPr>
                <p:nvPr/>
              </p:nvPicPr>
              <p:blipFill rotWithShape="1">
                <a:blip r:embed="rId2"/>
                <a:srcRect l="36218" t="4613" r="38659" b="79316"/>
                <a:stretch/>
              </p:blipFill>
              <p:spPr>
                <a:xfrm>
                  <a:off x="6940436" y="2743199"/>
                  <a:ext cx="1143000" cy="1028701"/>
                </a:xfrm>
                <a:prstGeom prst="rect">
                  <a:avLst/>
                </a:prstGeom>
              </p:spPr>
            </p:pic>
            <p:pic>
              <p:nvPicPr>
                <p:cNvPr id="167" name="Picture 166">
                  <a:extLst>
                    <a:ext uri="{FF2B5EF4-FFF2-40B4-BE49-F238E27FC236}">
                      <a16:creationId xmlns:a16="http://schemas.microsoft.com/office/drawing/2014/main" id="{69D61A15-0B38-4471-B51D-69CB979D6151}"/>
                    </a:ext>
                  </a:extLst>
                </p:cNvPr>
                <p:cNvPicPr>
                  <a:picLocks noChangeAspect="1"/>
                </p:cNvPicPr>
                <p:nvPr/>
              </p:nvPicPr>
              <p:blipFill rotWithShape="1">
                <a:blip r:embed="rId2"/>
                <a:srcRect l="36218" t="4613" r="38659" b="79316"/>
                <a:stretch/>
              </p:blipFill>
              <p:spPr>
                <a:xfrm>
                  <a:off x="6962603" y="4257674"/>
                  <a:ext cx="1143000" cy="1028701"/>
                </a:xfrm>
                <a:prstGeom prst="rect">
                  <a:avLst/>
                </a:prstGeom>
              </p:spPr>
            </p:pic>
            <p:pic>
              <p:nvPicPr>
                <p:cNvPr id="168" name="Picture 167">
                  <a:extLst>
                    <a:ext uri="{FF2B5EF4-FFF2-40B4-BE49-F238E27FC236}">
                      <a16:creationId xmlns:a16="http://schemas.microsoft.com/office/drawing/2014/main" id="{1104063A-224B-49DA-A69E-2118268FCBC9}"/>
                    </a:ext>
                  </a:extLst>
                </p:cNvPr>
                <p:cNvPicPr>
                  <a:picLocks noChangeAspect="1"/>
                </p:cNvPicPr>
                <p:nvPr/>
              </p:nvPicPr>
              <p:blipFill rotWithShape="1">
                <a:blip r:embed="rId2"/>
                <a:srcRect l="36218" t="4613" r="38659" b="79316"/>
                <a:stretch/>
              </p:blipFill>
              <p:spPr>
                <a:xfrm>
                  <a:off x="8273935" y="1990724"/>
                  <a:ext cx="1143000" cy="1028701"/>
                </a:xfrm>
                <a:prstGeom prst="rect">
                  <a:avLst/>
                </a:prstGeom>
              </p:spPr>
            </p:pic>
            <p:pic>
              <p:nvPicPr>
                <p:cNvPr id="169" name="Picture 168">
                  <a:extLst>
                    <a:ext uri="{FF2B5EF4-FFF2-40B4-BE49-F238E27FC236}">
                      <a16:creationId xmlns:a16="http://schemas.microsoft.com/office/drawing/2014/main" id="{8D384CBB-D3A5-4802-9EA4-72A899E58BE3}"/>
                    </a:ext>
                  </a:extLst>
                </p:cNvPr>
                <p:cNvPicPr>
                  <a:picLocks noChangeAspect="1"/>
                </p:cNvPicPr>
                <p:nvPr/>
              </p:nvPicPr>
              <p:blipFill rotWithShape="1">
                <a:blip r:embed="rId2"/>
                <a:srcRect l="36218" t="4613" r="38659" b="79316"/>
                <a:stretch/>
              </p:blipFill>
              <p:spPr>
                <a:xfrm>
                  <a:off x="8273935" y="3571873"/>
                  <a:ext cx="1143000" cy="1028701"/>
                </a:xfrm>
                <a:prstGeom prst="rect">
                  <a:avLst/>
                </a:prstGeom>
              </p:spPr>
            </p:pic>
            <p:sp>
              <p:nvSpPr>
                <p:cNvPr id="170" name="Rectangle 169">
                  <a:extLst>
                    <a:ext uri="{FF2B5EF4-FFF2-40B4-BE49-F238E27FC236}">
                      <a16:creationId xmlns:a16="http://schemas.microsoft.com/office/drawing/2014/main" id="{E297A8C3-0E04-420A-B194-4552E5D8C266}"/>
                    </a:ext>
                  </a:extLst>
                </p:cNvPr>
                <p:cNvSpPr/>
                <p:nvPr/>
              </p:nvSpPr>
              <p:spPr>
                <a:xfrm>
                  <a:off x="8784995" y="1338262"/>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DA080AD-D347-4860-96FF-65D05CB17575}"/>
                    </a:ext>
                  </a:extLst>
                </p:cNvPr>
                <p:cNvSpPr/>
                <p:nvPr/>
              </p:nvSpPr>
              <p:spPr>
                <a:xfrm>
                  <a:off x="8778760" y="4733923"/>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495A3564-F83A-4DE1-A477-685AF0027352}"/>
                    </a:ext>
                  </a:extLst>
                </p:cNvPr>
                <p:cNvSpPr/>
                <p:nvPr/>
              </p:nvSpPr>
              <p:spPr>
                <a:xfrm rot="16200000">
                  <a:off x="7464310" y="2286000"/>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B40EC518-FD80-48EA-8703-DDEF44E62BD5}"/>
                    </a:ext>
                  </a:extLst>
                </p:cNvPr>
                <p:cNvSpPr/>
                <p:nvPr/>
              </p:nvSpPr>
              <p:spPr>
                <a:xfrm rot="16200000">
                  <a:off x="7445261" y="3800474"/>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84A88D9-C590-4185-B35B-79904910588A}"/>
                    </a:ext>
                  </a:extLst>
                </p:cNvPr>
                <p:cNvSpPr/>
                <p:nvPr/>
              </p:nvSpPr>
              <p:spPr>
                <a:xfrm rot="16200000">
                  <a:off x="8777289" y="3028950"/>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TextBox 135">
                <a:extLst>
                  <a:ext uri="{FF2B5EF4-FFF2-40B4-BE49-F238E27FC236}">
                    <a16:creationId xmlns:a16="http://schemas.microsoft.com/office/drawing/2014/main" id="{778DB5FA-DCB1-41B4-A60A-F6FED46B0146}"/>
                  </a:ext>
                </a:extLst>
              </p:cNvPr>
              <p:cNvSpPr txBox="1"/>
              <p:nvPr/>
            </p:nvSpPr>
            <p:spPr>
              <a:xfrm>
                <a:off x="1799552" y="1388028"/>
                <a:ext cx="832656" cy="246221"/>
              </a:xfrm>
              <a:prstGeom prst="rect">
                <a:avLst/>
              </a:prstGeom>
              <a:noFill/>
            </p:spPr>
            <p:txBody>
              <a:bodyPr wrap="square" rtlCol="0">
                <a:spAutoFit/>
              </a:bodyPr>
              <a:lstStyle/>
              <a:p>
                <a:r>
                  <a:rPr lang="en-US" sz="1000" dirty="0"/>
                  <a:t>IF1-1</a:t>
                </a:r>
              </a:p>
            </p:txBody>
          </p:sp>
          <p:sp>
            <p:nvSpPr>
              <p:cNvPr id="137" name="TextBox 136">
                <a:extLst>
                  <a:ext uri="{FF2B5EF4-FFF2-40B4-BE49-F238E27FC236}">
                    <a16:creationId xmlns:a16="http://schemas.microsoft.com/office/drawing/2014/main" id="{8FA2A884-2F2A-4754-A6CF-CEE57FE2AFA1}"/>
                  </a:ext>
                </a:extLst>
              </p:cNvPr>
              <p:cNvSpPr txBox="1"/>
              <p:nvPr/>
            </p:nvSpPr>
            <p:spPr>
              <a:xfrm>
                <a:off x="2750995" y="1388028"/>
                <a:ext cx="832656" cy="246221"/>
              </a:xfrm>
              <a:prstGeom prst="rect">
                <a:avLst/>
              </a:prstGeom>
              <a:noFill/>
            </p:spPr>
            <p:txBody>
              <a:bodyPr wrap="square" rtlCol="0">
                <a:spAutoFit/>
              </a:bodyPr>
              <a:lstStyle/>
              <a:p>
                <a:r>
                  <a:rPr lang="en-US" sz="1000" dirty="0"/>
                  <a:t>IF1-2</a:t>
                </a:r>
              </a:p>
            </p:txBody>
          </p:sp>
          <p:sp>
            <p:nvSpPr>
              <p:cNvPr id="138" name="TextBox 137">
                <a:extLst>
                  <a:ext uri="{FF2B5EF4-FFF2-40B4-BE49-F238E27FC236}">
                    <a16:creationId xmlns:a16="http://schemas.microsoft.com/office/drawing/2014/main" id="{C61CA9B9-6507-46A0-A2BF-6033E55CF22A}"/>
                  </a:ext>
                </a:extLst>
              </p:cNvPr>
              <p:cNvSpPr txBox="1"/>
              <p:nvPr/>
            </p:nvSpPr>
            <p:spPr>
              <a:xfrm>
                <a:off x="2776108" y="1947145"/>
                <a:ext cx="832656" cy="246221"/>
              </a:xfrm>
              <a:prstGeom prst="rect">
                <a:avLst/>
              </a:prstGeom>
              <a:noFill/>
            </p:spPr>
            <p:txBody>
              <a:bodyPr wrap="square" rtlCol="0">
                <a:spAutoFit/>
              </a:bodyPr>
              <a:lstStyle/>
              <a:p>
                <a:r>
                  <a:rPr lang="en-US" sz="1000" dirty="0"/>
                  <a:t>IF1-3</a:t>
                </a:r>
              </a:p>
            </p:txBody>
          </p:sp>
          <p:sp>
            <p:nvSpPr>
              <p:cNvPr id="139" name="TextBox 138">
                <a:extLst>
                  <a:ext uri="{FF2B5EF4-FFF2-40B4-BE49-F238E27FC236}">
                    <a16:creationId xmlns:a16="http://schemas.microsoft.com/office/drawing/2014/main" id="{5E5EB728-FCC9-4053-A323-C2CB205ED82E}"/>
                  </a:ext>
                </a:extLst>
              </p:cNvPr>
              <p:cNvSpPr txBox="1"/>
              <p:nvPr/>
            </p:nvSpPr>
            <p:spPr>
              <a:xfrm>
                <a:off x="1794605" y="1961563"/>
                <a:ext cx="832656" cy="246221"/>
              </a:xfrm>
              <a:prstGeom prst="rect">
                <a:avLst/>
              </a:prstGeom>
              <a:noFill/>
            </p:spPr>
            <p:txBody>
              <a:bodyPr wrap="square" rtlCol="0">
                <a:spAutoFit/>
              </a:bodyPr>
              <a:lstStyle/>
              <a:p>
                <a:r>
                  <a:rPr lang="en-US" sz="1000" dirty="0"/>
                  <a:t>IF1-4</a:t>
                </a:r>
              </a:p>
            </p:txBody>
          </p:sp>
          <p:sp>
            <p:nvSpPr>
              <p:cNvPr id="140" name="TextBox 139">
                <a:extLst>
                  <a:ext uri="{FF2B5EF4-FFF2-40B4-BE49-F238E27FC236}">
                    <a16:creationId xmlns:a16="http://schemas.microsoft.com/office/drawing/2014/main" id="{05334A98-B05B-451B-8969-9B244E21296C}"/>
                  </a:ext>
                </a:extLst>
              </p:cNvPr>
              <p:cNvSpPr txBox="1"/>
              <p:nvPr/>
            </p:nvSpPr>
            <p:spPr>
              <a:xfrm>
                <a:off x="1756668" y="2925366"/>
                <a:ext cx="832656" cy="246221"/>
              </a:xfrm>
              <a:prstGeom prst="rect">
                <a:avLst/>
              </a:prstGeom>
              <a:noFill/>
            </p:spPr>
            <p:txBody>
              <a:bodyPr wrap="square" rtlCol="0">
                <a:spAutoFit/>
              </a:bodyPr>
              <a:lstStyle/>
              <a:p>
                <a:r>
                  <a:rPr lang="en-US" sz="1000" dirty="0"/>
                  <a:t>IF1-5</a:t>
                </a:r>
              </a:p>
            </p:txBody>
          </p:sp>
          <p:sp>
            <p:nvSpPr>
              <p:cNvPr id="141" name="TextBox 140">
                <a:extLst>
                  <a:ext uri="{FF2B5EF4-FFF2-40B4-BE49-F238E27FC236}">
                    <a16:creationId xmlns:a16="http://schemas.microsoft.com/office/drawing/2014/main" id="{2A9BD731-9106-45AA-A014-AB74BA6EB1F7}"/>
                  </a:ext>
                </a:extLst>
              </p:cNvPr>
              <p:cNvSpPr txBox="1"/>
              <p:nvPr/>
            </p:nvSpPr>
            <p:spPr>
              <a:xfrm>
                <a:off x="2729618" y="2925366"/>
                <a:ext cx="832656" cy="246221"/>
              </a:xfrm>
              <a:prstGeom prst="rect">
                <a:avLst/>
              </a:prstGeom>
              <a:noFill/>
            </p:spPr>
            <p:txBody>
              <a:bodyPr wrap="square" rtlCol="0">
                <a:spAutoFit/>
              </a:bodyPr>
              <a:lstStyle/>
              <a:p>
                <a:r>
                  <a:rPr lang="en-US" sz="1000" dirty="0"/>
                  <a:t>IF1-6</a:t>
                </a:r>
              </a:p>
            </p:txBody>
          </p:sp>
          <p:sp>
            <p:nvSpPr>
              <p:cNvPr id="142" name="TextBox 141">
                <a:extLst>
                  <a:ext uri="{FF2B5EF4-FFF2-40B4-BE49-F238E27FC236}">
                    <a16:creationId xmlns:a16="http://schemas.microsoft.com/office/drawing/2014/main" id="{9DB8829E-E35B-4DD9-AD03-3B10912B57AB}"/>
                  </a:ext>
                </a:extLst>
              </p:cNvPr>
              <p:cNvSpPr txBox="1"/>
              <p:nvPr/>
            </p:nvSpPr>
            <p:spPr>
              <a:xfrm>
                <a:off x="2757319" y="3467762"/>
                <a:ext cx="832656" cy="246221"/>
              </a:xfrm>
              <a:prstGeom prst="rect">
                <a:avLst/>
              </a:prstGeom>
              <a:noFill/>
            </p:spPr>
            <p:txBody>
              <a:bodyPr wrap="square" rtlCol="0">
                <a:spAutoFit/>
              </a:bodyPr>
              <a:lstStyle/>
              <a:p>
                <a:r>
                  <a:rPr lang="en-US" sz="1000" dirty="0"/>
                  <a:t>IF1-7</a:t>
                </a:r>
              </a:p>
            </p:txBody>
          </p:sp>
          <p:sp>
            <p:nvSpPr>
              <p:cNvPr id="143" name="TextBox 142">
                <a:extLst>
                  <a:ext uri="{FF2B5EF4-FFF2-40B4-BE49-F238E27FC236}">
                    <a16:creationId xmlns:a16="http://schemas.microsoft.com/office/drawing/2014/main" id="{CF8B5340-70E4-434E-B7B8-E5F6881BB87B}"/>
                  </a:ext>
                </a:extLst>
              </p:cNvPr>
              <p:cNvSpPr txBox="1"/>
              <p:nvPr/>
            </p:nvSpPr>
            <p:spPr>
              <a:xfrm>
                <a:off x="1773907" y="3473168"/>
                <a:ext cx="832656" cy="246221"/>
              </a:xfrm>
              <a:prstGeom prst="rect">
                <a:avLst/>
              </a:prstGeom>
              <a:noFill/>
            </p:spPr>
            <p:txBody>
              <a:bodyPr wrap="square" rtlCol="0">
                <a:spAutoFit/>
              </a:bodyPr>
              <a:lstStyle/>
              <a:p>
                <a:r>
                  <a:rPr lang="en-US" sz="1000" dirty="0"/>
                  <a:t>IF1-8</a:t>
                </a:r>
              </a:p>
            </p:txBody>
          </p:sp>
          <p:sp>
            <p:nvSpPr>
              <p:cNvPr id="144" name="TextBox 143">
                <a:extLst>
                  <a:ext uri="{FF2B5EF4-FFF2-40B4-BE49-F238E27FC236}">
                    <a16:creationId xmlns:a16="http://schemas.microsoft.com/office/drawing/2014/main" id="{D40E6E69-5B9A-4655-AF9A-322FE7FA9E0E}"/>
                  </a:ext>
                </a:extLst>
              </p:cNvPr>
              <p:cNvSpPr txBox="1"/>
              <p:nvPr/>
            </p:nvSpPr>
            <p:spPr>
              <a:xfrm>
                <a:off x="1773907" y="4463890"/>
                <a:ext cx="832656" cy="246221"/>
              </a:xfrm>
              <a:prstGeom prst="rect">
                <a:avLst/>
              </a:prstGeom>
              <a:noFill/>
            </p:spPr>
            <p:txBody>
              <a:bodyPr wrap="square" rtlCol="0">
                <a:spAutoFit/>
              </a:bodyPr>
              <a:lstStyle/>
              <a:p>
                <a:r>
                  <a:rPr lang="en-US" sz="1000" dirty="0"/>
                  <a:t>IF1-9</a:t>
                </a:r>
              </a:p>
            </p:txBody>
          </p:sp>
          <p:sp>
            <p:nvSpPr>
              <p:cNvPr id="145" name="TextBox 144">
                <a:extLst>
                  <a:ext uri="{FF2B5EF4-FFF2-40B4-BE49-F238E27FC236}">
                    <a16:creationId xmlns:a16="http://schemas.microsoft.com/office/drawing/2014/main" id="{E3F93EDF-3B59-4F1C-891A-A35CF9DD36F2}"/>
                  </a:ext>
                </a:extLst>
              </p:cNvPr>
              <p:cNvSpPr txBox="1"/>
              <p:nvPr/>
            </p:nvSpPr>
            <p:spPr>
              <a:xfrm>
                <a:off x="2725715" y="4451556"/>
                <a:ext cx="832656" cy="246221"/>
              </a:xfrm>
              <a:prstGeom prst="rect">
                <a:avLst/>
              </a:prstGeom>
              <a:noFill/>
            </p:spPr>
            <p:txBody>
              <a:bodyPr wrap="square" rtlCol="0">
                <a:spAutoFit/>
              </a:bodyPr>
              <a:lstStyle/>
              <a:p>
                <a:r>
                  <a:rPr lang="en-US" sz="1000" dirty="0"/>
                  <a:t>IF1-10</a:t>
                </a:r>
              </a:p>
            </p:txBody>
          </p:sp>
          <p:sp>
            <p:nvSpPr>
              <p:cNvPr id="146" name="TextBox 145">
                <a:extLst>
                  <a:ext uri="{FF2B5EF4-FFF2-40B4-BE49-F238E27FC236}">
                    <a16:creationId xmlns:a16="http://schemas.microsoft.com/office/drawing/2014/main" id="{4F82B6FB-C9FA-4D18-ABC9-97E5F3D736F1}"/>
                  </a:ext>
                </a:extLst>
              </p:cNvPr>
              <p:cNvSpPr txBox="1"/>
              <p:nvPr/>
            </p:nvSpPr>
            <p:spPr>
              <a:xfrm>
                <a:off x="2750995" y="4993952"/>
                <a:ext cx="832656" cy="246221"/>
              </a:xfrm>
              <a:prstGeom prst="rect">
                <a:avLst/>
              </a:prstGeom>
              <a:noFill/>
            </p:spPr>
            <p:txBody>
              <a:bodyPr wrap="square" rtlCol="0">
                <a:spAutoFit/>
              </a:bodyPr>
              <a:lstStyle/>
              <a:p>
                <a:r>
                  <a:rPr lang="en-US" sz="1000" dirty="0"/>
                  <a:t>IF1-11</a:t>
                </a:r>
              </a:p>
            </p:txBody>
          </p:sp>
          <p:sp>
            <p:nvSpPr>
              <p:cNvPr id="147" name="TextBox 146">
                <a:extLst>
                  <a:ext uri="{FF2B5EF4-FFF2-40B4-BE49-F238E27FC236}">
                    <a16:creationId xmlns:a16="http://schemas.microsoft.com/office/drawing/2014/main" id="{6AF5B0B5-BAB7-4E64-AF5A-97AF6B790B3F}"/>
                  </a:ext>
                </a:extLst>
              </p:cNvPr>
              <p:cNvSpPr txBox="1"/>
              <p:nvPr/>
            </p:nvSpPr>
            <p:spPr>
              <a:xfrm>
                <a:off x="1722710" y="5006283"/>
                <a:ext cx="832656" cy="246221"/>
              </a:xfrm>
              <a:prstGeom prst="rect">
                <a:avLst/>
              </a:prstGeom>
              <a:noFill/>
            </p:spPr>
            <p:txBody>
              <a:bodyPr wrap="square" rtlCol="0">
                <a:spAutoFit/>
              </a:bodyPr>
              <a:lstStyle/>
              <a:p>
                <a:r>
                  <a:rPr lang="en-US" sz="1000" dirty="0"/>
                  <a:t>IF1-12</a:t>
                </a:r>
              </a:p>
            </p:txBody>
          </p:sp>
          <p:sp>
            <p:nvSpPr>
              <p:cNvPr id="148" name="TextBox 147">
                <a:extLst>
                  <a:ext uri="{FF2B5EF4-FFF2-40B4-BE49-F238E27FC236}">
                    <a16:creationId xmlns:a16="http://schemas.microsoft.com/office/drawing/2014/main" id="{7E045C09-FF4E-42A6-A799-A2D8C2C8DA65}"/>
                  </a:ext>
                </a:extLst>
              </p:cNvPr>
              <p:cNvSpPr txBox="1"/>
              <p:nvPr/>
            </p:nvSpPr>
            <p:spPr>
              <a:xfrm>
                <a:off x="3136928" y="4310774"/>
                <a:ext cx="832656" cy="246221"/>
              </a:xfrm>
              <a:prstGeom prst="rect">
                <a:avLst/>
              </a:prstGeom>
              <a:noFill/>
            </p:spPr>
            <p:txBody>
              <a:bodyPr wrap="square" rtlCol="0">
                <a:spAutoFit/>
              </a:bodyPr>
              <a:lstStyle/>
              <a:p>
                <a:r>
                  <a:rPr lang="en-US" sz="1000" dirty="0"/>
                  <a:t>IF1-13</a:t>
                </a:r>
              </a:p>
            </p:txBody>
          </p:sp>
          <p:sp>
            <p:nvSpPr>
              <p:cNvPr id="149" name="TextBox 148">
                <a:extLst>
                  <a:ext uri="{FF2B5EF4-FFF2-40B4-BE49-F238E27FC236}">
                    <a16:creationId xmlns:a16="http://schemas.microsoft.com/office/drawing/2014/main" id="{626D89D0-2FDB-4772-A884-A38FB87C9205}"/>
                  </a:ext>
                </a:extLst>
              </p:cNvPr>
              <p:cNvSpPr txBox="1"/>
              <p:nvPr/>
            </p:nvSpPr>
            <p:spPr>
              <a:xfrm>
                <a:off x="4073499" y="4264366"/>
                <a:ext cx="832656" cy="246221"/>
              </a:xfrm>
              <a:prstGeom prst="rect">
                <a:avLst/>
              </a:prstGeom>
              <a:noFill/>
            </p:spPr>
            <p:txBody>
              <a:bodyPr wrap="square" rtlCol="0">
                <a:spAutoFit/>
              </a:bodyPr>
              <a:lstStyle/>
              <a:p>
                <a:r>
                  <a:rPr lang="en-US" sz="1000" dirty="0"/>
                  <a:t>IF1-14</a:t>
                </a:r>
              </a:p>
            </p:txBody>
          </p:sp>
          <p:sp>
            <p:nvSpPr>
              <p:cNvPr id="150" name="TextBox 149">
                <a:extLst>
                  <a:ext uri="{FF2B5EF4-FFF2-40B4-BE49-F238E27FC236}">
                    <a16:creationId xmlns:a16="http://schemas.microsoft.com/office/drawing/2014/main" id="{3F6E2B4E-7200-4F94-B8EE-2D44F40CBF31}"/>
                  </a:ext>
                </a:extLst>
              </p:cNvPr>
              <p:cNvSpPr txBox="1"/>
              <p:nvPr/>
            </p:nvSpPr>
            <p:spPr>
              <a:xfrm>
                <a:off x="4037390" y="3767610"/>
                <a:ext cx="832656" cy="246221"/>
              </a:xfrm>
              <a:prstGeom prst="rect">
                <a:avLst/>
              </a:prstGeom>
              <a:noFill/>
            </p:spPr>
            <p:txBody>
              <a:bodyPr wrap="square" rtlCol="0">
                <a:spAutoFit/>
              </a:bodyPr>
              <a:lstStyle/>
              <a:p>
                <a:r>
                  <a:rPr lang="en-US" sz="1000" dirty="0"/>
                  <a:t>IF1-15</a:t>
                </a:r>
              </a:p>
            </p:txBody>
          </p:sp>
          <p:sp>
            <p:nvSpPr>
              <p:cNvPr id="151" name="TextBox 150">
                <a:extLst>
                  <a:ext uri="{FF2B5EF4-FFF2-40B4-BE49-F238E27FC236}">
                    <a16:creationId xmlns:a16="http://schemas.microsoft.com/office/drawing/2014/main" id="{75A97622-54A7-4B10-B545-D18B1E3B19F9}"/>
                  </a:ext>
                </a:extLst>
              </p:cNvPr>
              <p:cNvSpPr txBox="1"/>
              <p:nvPr/>
            </p:nvSpPr>
            <p:spPr>
              <a:xfrm>
                <a:off x="3112689" y="3758325"/>
                <a:ext cx="832656" cy="246221"/>
              </a:xfrm>
              <a:prstGeom prst="rect">
                <a:avLst/>
              </a:prstGeom>
              <a:noFill/>
            </p:spPr>
            <p:txBody>
              <a:bodyPr wrap="square" rtlCol="0">
                <a:spAutoFit/>
              </a:bodyPr>
              <a:lstStyle/>
              <a:p>
                <a:r>
                  <a:rPr lang="en-US" sz="1000" dirty="0"/>
                  <a:t>IF1-16</a:t>
                </a:r>
              </a:p>
            </p:txBody>
          </p:sp>
          <p:sp>
            <p:nvSpPr>
              <p:cNvPr id="152" name="TextBox 151">
                <a:extLst>
                  <a:ext uri="{FF2B5EF4-FFF2-40B4-BE49-F238E27FC236}">
                    <a16:creationId xmlns:a16="http://schemas.microsoft.com/office/drawing/2014/main" id="{2EE184F8-A937-40B5-B470-18F5236C2A72}"/>
                  </a:ext>
                </a:extLst>
              </p:cNvPr>
              <p:cNvSpPr txBox="1"/>
              <p:nvPr/>
            </p:nvSpPr>
            <p:spPr>
              <a:xfrm>
                <a:off x="3036087" y="2702195"/>
                <a:ext cx="832656" cy="246221"/>
              </a:xfrm>
              <a:prstGeom prst="rect">
                <a:avLst/>
              </a:prstGeom>
              <a:noFill/>
            </p:spPr>
            <p:txBody>
              <a:bodyPr wrap="square" rtlCol="0">
                <a:spAutoFit/>
              </a:bodyPr>
              <a:lstStyle/>
              <a:p>
                <a:r>
                  <a:rPr lang="en-US" sz="1000" dirty="0"/>
                  <a:t>IF1-17</a:t>
                </a:r>
              </a:p>
            </p:txBody>
          </p:sp>
          <p:sp>
            <p:nvSpPr>
              <p:cNvPr id="153" name="TextBox 152">
                <a:extLst>
                  <a:ext uri="{FF2B5EF4-FFF2-40B4-BE49-F238E27FC236}">
                    <a16:creationId xmlns:a16="http://schemas.microsoft.com/office/drawing/2014/main" id="{D823EB51-D91B-486F-B485-55C5E1A6CC4D}"/>
                  </a:ext>
                </a:extLst>
              </p:cNvPr>
              <p:cNvSpPr txBox="1"/>
              <p:nvPr/>
            </p:nvSpPr>
            <p:spPr>
              <a:xfrm>
                <a:off x="4046916" y="2732056"/>
                <a:ext cx="832656" cy="246221"/>
              </a:xfrm>
              <a:prstGeom prst="rect">
                <a:avLst/>
              </a:prstGeom>
              <a:noFill/>
            </p:spPr>
            <p:txBody>
              <a:bodyPr wrap="square" rtlCol="0">
                <a:spAutoFit/>
              </a:bodyPr>
              <a:lstStyle/>
              <a:p>
                <a:r>
                  <a:rPr lang="en-US" sz="1000" dirty="0"/>
                  <a:t>IF1-18</a:t>
                </a:r>
              </a:p>
            </p:txBody>
          </p:sp>
          <p:sp>
            <p:nvSpPr>
              <p:cNvPr id="154" name="TextBox 153">
                <a:extLst>
                  <a:ext uri="{FF2B5EF4-FFF2-40B4-BE49-F238E27FC236}">
                    <a16:creationId xmlns:a16="http://schemas.microsoft.com/office/drawing/2014/main" id="{4EAABE38-9691-4584-8C0D-636FC2BB5EE3}"/>
                  </a:ext>
                </a:extLst>
              </p:cNvPr>
              <p:cNvSpPr txBox="1"/>
              <p:nvPr/>
            </p:nvSpPr>
            <p:spPr>
              <a:xfrm>
                <a:off x="4071335" y="2201993"/>
                <a:ext cx="832656" cy="246221"/>
              </a:xfrm>
              <a:prstGeom prst="rect">
                <a:avLst/>
              </a:prstGeom>
              <a:noFill/>
            </p:spPr>
            <p:txBody>
              <a:bodyPr wrap="square" rtlCol="0">
                <a:spAutoFit/>
              </a:bodyPr>
              <a:lstStyle/>
              <a:p>
                <a:r>
                  <a:rPr lang="en-US" sz="1000" dirty="0"/>
                  <a:t>IF1-19</a:t>
                </a:r>
              </a:p>
            </p:txBody>
          </p:sp>
          <p:sp>
            <p:nvSpPr>
              <p:cNvPr id="155" name="TextBox 154">
                <a:extLst>
                  <a:ext uri="{FF2B5EF4-FFF2-40B4-BE49-F238E27FC236}">
                    <a16:creationId xmlns:a16="http://schemas.microsoft.com/office/drawing/2014/main" id="{0ED2CBBF-F691-4914-8971-4054F5E84AD7}"/>
                  </a:ext>
                </a:extLst>
              </p:cNvPr>
              <p:cNvSpPr txBox="1"/>
              <p:nvPr/>
            </p:nvSpPr>
            <p:spPr>
              <a:xfrm>
                <a:off x="3036087" y="2156091"/>
                <a:ext cx="832656" cy="246221"/>
              </a:xfrm>
              <a:prstGeom prst="rect">
                <a:avLst/>
              </a:prstGeom>
              <a:noFill/>
            </p:spPr>
            <p:txBody>
              <a:bodyPr wrap="square" rtlCol="0">
                <a:spAutoFit/>
              </a:bodyPr>
              <a:lstStyle/>
              <a:p>
                <a:r>
                  <a:rPr lang="en-US" sz="1000" dirty="0"/>
                  <a:t>IF1-20</a:t>
                </a:r>
              </a:p>
            </p:txBody>
          </p:sp>
          <p:sp>
            <p:nvSpPr>
              <p:cNvPr id="156" name="TextBox 155">
                <a:extLst>
                  <a:ext uri="{FF2B5EF4-FFF2-40B4-BE49-F238E27FC236}">
                    <a16:creationId xmlns:a16="http://schemas.microsoft.com/office/drawing/2014/main" id="{30B1C088-36AF-4F61-B71F-54CA3C69B9AB}"/>
                  </a:ext>
                </a:extLst>
              </p:cNvPr>
              <p:cNvSpPr txBox="1"/>
              <p:nvPr/>
            </p:nvSpPr>
            <p:spPr>
              <a:xfrm>
                <a:off x="4572520" y="1457872"/>
                <a:ext cx="832656" cy="246221"/>
              </a:xfrm>
              <a:prstGeom prst="rect">
                <a:avLst/>
              </a:prstGeom>
              <a:noFill/>
            </p:spPr>
            <p:txBody>
              <a:bodyPr wrap="square" rtlCol="0">
                <a:spAutoFit/>
              </a:bodyPr>
              <a:lstStyle/>
              <a:p>
                <a:r>
                  <a:rPr lang="en-US" sz="1000" dirty="0"/>
                  <a:t>IF1-21</a:t>
                </a:r>
              </a:p>
            </p:txBody>
          </p:sp>
          <p:sp>
            <p:nvSpPr>
              <p:cNvPr id="157" name="TextBox 156">
                <a:extLst>
                  <a:ext uri="{FF2B5EF4-FFF2-40B4-BE49-F238E27FC236}">
                    <a16:creationId xmlns:a16="http://schemas.microsoft.com/office/drawing/2014/main" id="{0B3A79CE-9C18-4EF7-B588-2FC773F20856}"/>
                  </a:ext>
                </a:extLst>
              </p:cNvPr>
              <p:cNvSpPr txBox="1"/>
              <p:nvPr/>
            </p:nvSpPr>
            <p:spPr>
              <a:xfrm>
                <a:off x="4583490" y="2006055"/>
                <a:ext cx="832656" cy="246221"/>
              </a:xfrm>
              <a:prstGeom prst="rect">
                <a:avLst/>
              </a:prstGeom>
              <a:noFill/>
            </p:spPr>
            <p:txBody>
              <a:bodyPr wrap="square" rtlCol="0">
                <a:spAutoFit/>
              </a:bodyPr>
              <a:lstStyle/>
              <a:p>
                <a:r>
                  <a:rPr lang="en-US" sz="1000" dirty="0"/>
                  <a:t>IF1-22</a:t>
                </a:r>
              </a:p>
            </p:txBody>
          </p:sp>
          <p:sp>
            <p:nvSpPr>
              <p:cNvPr id="158" name="TextBox 157">
                <a:extLst>
                  <a:ext uri="{FF2B5EF4-FFF2-40B4-BE49-F238E27FC236}">
                    <a16:creationId xmlns:a16="http://schemas.microsoft.com/office/drawing/2014/main" id="{837A25A3-3C73-4C46-91D5-84FC267C92E9}"/>
                  </a:ext>
                </a:extLst>
              </p:cNvPr>
              <p:cNvSpPr txBox="1"/>
              <p:nvPr/>
            </p:nvSpPr>
            <p:spPr>
              <a:xfrm>
                <a:off x="4590791" y="3504833"/>
                <a:ext cx="832656" cy="246221"/>
              </a:xfrm>
              <a:prstGeom prst="rect">
                <a:avLst/>
              </a:prstGeom>
              <a:noFill/>
            </p:spPr>
            <p:txBody>
              <a:bodyPr wrap="square" rtlCol="0">
                <a:spAutoFit/>
              </a:bodyPr>
              <a:lstStyle/>
              <a:p>
                <a:r>
                  <a:rPr lang="en-US" sz="1000" dirty="0"/>
                  <a:t>IF1-24</a:t>
                </a:r>
              </a:p>
            </p:txBody>
          </p:sp>
          <p:sp>
            <p:nvSpPr>
              <p:cNvPr id="159" name="TextBox 158">
                <a:extLst>
                  <a:ext uri="{FF2B5EF4-FFF2-40B4-BE49-F238E27FC236}">
                    <a16:creationId xmlns:a16="http://schemas.microsoft.com/office/drawing/2014/main" id="{668C1983-B2E6-42C9-9EF6-6D74056D7E48}"/>
                  </a:ext>
                </a:extLst>
              </p:cNvPr>
              <p:cNvSpPr txBox="1"/>
              <p:nvPr/>
            </p:nvSpPr>
            <p:spPr>
              <a:xfrm>
                <a:off x="4586086" y="4532663"/>
                <a:ext cx="832656" cy="246221"/>
              </a:xfrm>
              <a:prstGeom prst="rect">
                <a:avLst/>
              </a:prstGeom>
              <a:noFill/>
            </p:spPr>
            <p:txBody>
              <a:bodyPr wrap="square" rtlCol="0">
                <a:spAutoFit/>
              </a:bodyPr>
              <a:lstStyle/>
              <a:p>
                <a:r>
                  <a:rPr lang="en-US" sz="1000" dirty="0"/>
                  <a:t>IF1-25</a:t>
                </a:r>
              </a:p>
            </p:txBody>
          </p:sp>
          <p:sp>
            <p:nvSpPr>
              <p:cNvPr id="160" name="TextBox 159">
                <a:extLst>
                  <a:ext uri="{FF2B5EF4-FFF2-40B4-BE49-F238E27FC236}">
                    <a16:creationId xmlns:a16="http://schemas.microsoft.com/office/drawing/2014/main" id="{9B9C07AB-837D-435D-A794-C5ED22C1F3EA}"/>
                  </a:ext>
                </a:extLst>
              </p:cNvPr>
              <p:cNvSpPr txBox="1"/>
              <p:nvPr/>
            </p:nvSpPr>
            <p:spPr>
              <a:xfrm>
                <a:off x="4395240" y="5114519"/>
                <a:ext cx="1020907" cy="289288"/>
              </a:xfrm>
              <a:prstGeom prst="rect">
                <a:avLst/>
              </a:prstGeom>
              <a:noFill/>
            </p:spPr>
            <p:txBody>
              <a:bodyPr wrap="square" rtlCol="0">
                <a:spAutoFit/>
              </a:bodyPr>
              <a:lstStyle/>
              <a:p>
                <a:r>
                  <a:rPr lang="en-US" sz="1000" b="1" dirty="0">
                    <a:solidFill>
                      <a:srgbClr val="FF0000"/>
                    </a:solidFill>
                  </a:rPr>
                  <a:t>Check-In</a:t>
                </a:r>
              </a:p>
            </p:txBody>
          </p:sp>
          <p:sp>
            <p:nvSpPr>
              <p:cNvPr id="161" name="TextBox 160">
                <a:extLst>
                  <a:ext uri="{FF2B5EF4-FFF2-40B4-BE49-F238E27FC236}">
                    <a16:creationId xmlns:a16="http://schemas.microsoft.com/office/drawing/2014/main" id="{393DE584-6634-43E5-950A-E64A82FD78A0}"/>
                  </a:ext>
                </a:extLst>
              </p:cNvPr>
              <p:cNvSpPr txBox="1"/>
              <p:nvPr/>
            </p:nvSpPr>
            <p:spPr>
              <a:xfrm>
                <a:off x="1773907" y="656706"/>
                <a:ext cx="3693064" cy="578577"/>
              </a:xfrm>
              <a:prstGeom prst="rect">
                <a:avLst/>
              </a:prstGeom>
              <a:noFill/>
            </p:spPr>
            <p:txBody>
              <a:bodyPr wrap="square" rtlCol="0">
                <a:spAutoFit/>
              </a:bodyPr>
              <a:lstStyle/>
              <a:p>
                <a:pPr algn="ctr"/>
                <a:r>
                  <a:rPr lang="en-US" sz="1400" dirty="0"/>
                  <a:t>Interactive Forum Session</a:t>
                </a:r>
              </a:p>
              <a:p>
                <a:pPr algn="ctr"/>
                <a:r>
                  <a:rPr lang="en-US" sz="1200" dirty="0"/>
                  <a:t>IF1 represents TUIF1, WEIF1 and THIF</a:t>
                </a:r>
              </a:p>
            </p:txBody>
          </p:sp>
          <p:sp>
            <p:nvSpPr>
              <p:cNvPr id="162" name="TextBox 161">
                <a:extLst>
                  <a:ext uri="{FF2B5EF4-FFF2-40B4-BE49-F238E27FC236}">
                    <a16:creationId xmlns:a16="http://schemas.microsoft.com/office/drawing/2014/main" id="{57650A83-2838-477C-A67E-F9921AB51A4C}"/>
                  </a:ext>
                </a:extLst>
              </p:cNvPr>
              <p:cNvSpPr txBox="1"/>
              <p:nvPr/>
            </p:nvSpPr>
            <p:spPr>
              <a:xfrm>
                <a:off x="4586037" y="2956900"/>
                <a:ext cx="832656" cy="246221"/>
              </a:xfrm>
              <a:prstGeom prst="rect">
                <a:avLst/>
              </a:prstGeom>
              <a:noFill/>
            </p:spPr>
            <p:txBody>
              <a:bodyPr wrap="square" rtlCol="0">
                <a:spAutoFit/>
              </a:bodyPr>
              <a:lstStyle/>
              <a:p>
                <a:r>
                  <a:rPr lang="en-US" sz="1000" dirty="0"/>
                  <a:t>IF1-23</a:t>
                </a:r>
              </a:p>
            </p:txBody>
          </p:sp>
        </p:grpSp>
        <p:grpSp>
          <p:nvGrpSpPr>
            <p:cNvPr id="94" name="Group 93">
              <a:extLst>
                <a:ext uri="{FF2B5EF4-FFF2-40B4-BE49-F238E27FC236}">
                  <a16:creationId xmlns:a16="http://schemas.microsoft.com/office/drawing/2014/main" id="{CADC8FFB-C4E5-46C3-87F5-A4DC6E2D5803}"/>
                </a:ext>
              </a:extLst>
            </p:cNvPr>
            <p:cNvGrpSpPr/>
            <p:nvPr/>
          </p:nvGrpSpPr>
          <p:grpSpPr>
            <a:xfrm>
              <a:off x="4716961" y="741675"/>
              <a:ext cx="3155917" cy="4787788"/>
              <a:chOff x="1634476" y="519111"/>
              <a:chExt cx="4088837" cy="5611136"/>
            </a:xfrm>
          </p:grpSpPr>
          <p:grpSp>
            <p:nvGrpSpPr>
              <p:cNvPr id="95" name="Group 94">
                <a:extLst>
                  <a:ext uri="{FF2B5EF4-FFF2-40B4-BE49-F238E27FC236}">
                    <a16:creationId xmlns:a16="http://schemas.microsoft.com/office/drawing/2014/main" id="{FEC1851C-9614-4A7C-8EC8-40EDBC27515A}"/>
                  </a:ext>
                </a:extLst>
              </p:cNvPr>
              <p:cNvGrpSpPr/>
              <p:nvPr/>
            </p:nvGrpSpPr>
            <p:grpSpPr>
              <a:xfrm>
                <a:off x="1634476" y="519111"/>
                <a:ext cx="4088837" cy="5611136"/>
                <a:chOff x="6655363" y="409575"/>
                <a:chExt cx="4088837" cy="5611136"/>
              </a:xfrm>
            </p:grpSpPr>
            <p:pic>
              <p:nvPicPr>
                <p:cNvPr id="123" name="Picture 122">
                  <a:extLst>
                    <a:ext uri="{FF2B5EF4-FFF2-40B4-BE49-F238E27FC236}">
                      <a16:creationId xmlns:a16="http://schemas.microsoft.com/office/drawing/2014/main" id="{70D79740-DC1F-4066-B63E-43E939374DAA}"/>
                    </a:ext>
                  </a:extLst>
                </p:cNvPr>
                <p:cNvPicPr>
                  <a:picLocks noChangeAspect="1"/>
                </p:cNvPicPr>
                <p:nvPr/>
              </p:nvPicPr>
              <p:blipFill rotWithShape="1">
                <a:blip r:embed="rId2"/>
                <a:srcRect l="77498" t="15625" r="5335" b="18006"/>
                <a:stretch/>
              </p:blipFill>
              <p:spPr>
                <a:xfrm>
                  <a:off x="9963150" y="1228724"/>
                  <a:ext cx="781050" cy="4248151"/>
                </a:xfrm>
                <a:prstGeom prst="rect">
                  <a:avLst/>
                </a:prstGeom>
              </p:spPr>
            </p:pic>
            <p:sp>
              <p:nvSpPr>
                <p:cNvPr id="124" name="Rectangle 123">
                  <a:extLst>
                    <a:ext uri="{FF2B5EF4-FFF2-40B4-BE49-F238E27FC236}">
                      <a16:creationId xmlns:a16="http://schemas.microsoft.com/office/drawing/2014/main" id="{C76BAD18-3C46-465B-B7A6-6FC16B7AF5DD}"/>
                    </a:ext>
                  </a:extLst>
                </p:cNvPr>
                <p:cNvSpPr/>
                <p:nvPr/>
              </p:nvSpPr>
              <p:spPr>
                <a:xfrm>
                  <a:off x="6655363" y="409575"/>
                  <a:ext cx="3993586" cy="5611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a:extLst>
                    <a:ext uri="{FF2B5EF4-FFF2-40B4-BE49-F238E27FC236}">
                      <a16:creationId xmlns:a16="http://schemas.microsoft.com/office/drawing/2014/main" id="{FB98B79F-61AE-4CF9-A27F-B0933760B361}"/>
                    </a:ext>
                  </a:extLst>
                </p:cNvPr>
                <p:cNvPicPr>
                  <a:picLocks noChangeAspect="1"/>
                </p:cNvPicPr>
                <p:nvPr/>
              </p:nvPicPr>
              <p:blipFill rotWithShape="1">
                <a:blip r:embed="rId2"/>
                <a:srcRect l="36218" t="4613" r="38659" b="79316"/>
                <a:stretch/>
              </p:blipFill>
              <p:spPr>
                <a:xfrm>
                  <a:off x="6959485" y="1228724"/>
                  <a:ext cx="1143000" cy="1028701"/>
                </a:xfrm>
                <a:prstGeom prst="rect">
                  <a:avLst/>
                </a:prstGeom>
              </p:spPr>
            </p:pic>
            <p:pic>
              <p:nvPicPr>
                <p:cNvPr id="126" name="Picture 125">
                  <a:extLst>
                    <a:ext uri="{FF2B5EF4-FFF2-40B4-BE49-F238E27FC236}">
                      <a16:creationId xmlns:a16="http://schemas.microsoft.com/office/drawing/2014/main" id="{023362D5-A901-4A58-BA4C-2CE074696595}"/>
                    </a:ext>
                  </a:extLst>
                </p:cNvPr>
                <p:cNvPicPr>
                  <a:picLocks noChangeAspect="1"/>
                </p:cNvPicPr>
                <p:nvPr/>
              </p:nvPicPr>
              <p:blipFill rotWithShape="1">
                <a:blip r:embed="rId2"/>
                <a:srcRect l="36218" t="4613" r="38659" b="79316"/>
                <a:stretch/>
              </p:blipFill>
              <p:spPr>
                <a:xfrm>
                  <a:off x="6940436" y="2743199"/>
                  <a:ext cx="1143000" cy="1028701"/>
                </a:xfrm>
                <a:prstGeom prst="rect">
                  <a:avLst/>
                </a:prstGeom>
              </p:spPr>
            </p:pic>
            <p:pic>
              <p:nvPicPr>
                <p:cNvPr id="127" name="Picture 126">
                  <a:extLst>
                    <a:ext uri="{FF2B5EF4-FFF2-40B4-BE49-F238E27FC236}">
                      <a16:creationId xmlns:a16="http://schemas.microsoft.com/office/drawing/2014/main" id="{7684B5E8-6750-4AF0-83EE-4CBD61F7F439}"/>
                    </a:ext>
                  </a:extLst>
                </p:cNvPr>
                <p:cNvPicPr>
                  <a:picLocks noChangeAspect="1"/>
                </p:cNvPicPr>
                <p:nvPr/>
              </p:nvPicPr>
              <p:blipFill rotWithShape="1">
                <a:blip r:embed="rId2"/>
                <a:srcRect l="36218" t="4613" r="38659" b="79316"/>
                <a:stretch/>
              </p:blipFill>
              <p:spPr>
                <a:xfrm>
                  <a:off x="6962603" y="4257674"/>
                  <a:ext cx="1143000" cy="1028701"/>
                </a:xfrm>
                <a:prstGeom prst="rect">
                  <a:avLst/>
                </a:prstGeom>
              </p:spPr>
            </p:pic>
            <p:pic>
              <p:nvPicPr>
                <p:cNvPr id="128" name="Picture 127">
                  <a:extLst>
                    <a:ext uri="{FF2B5EF4-FFF2-40B4-BE49-F238E27FC236}">
                      <a16:creationId xmlns:a16="http://schemas.microsoft.com/office/drawing/2014/main" id="{75449B1B-7469-49E7-8D85-53FA02C02C73}"/>
                    </a:ext>
                  </a:extLst>
                </p:cNvPr>
                <p:cNvPicPr>
                  <a:picLocks noChangeAspect="1"/>
                </p:cNvPicPr>
                <p:nvPr/>
              </p:nvPicPr>
              <p:blipFill rotWithShape="1">
                <a:blip r:embed="rId2"/>
                <a:srcRect l="36218" t="4613" r="38659" b="79316"/>
                <a:stretch/>
              </p:blipFill>
              <p:spPr>
                <a:xfrm>
                  <a:off x="8273935" y="1990724"/>
                  <a:ext cx="1143000" cy="1028701"/>
                </a:xfrm>
                <a:prstGeom prst="rect">
                  <a:avLst/>
                </a:prstGeom>
              </p:spPr>
            </p:pic>
            <p:pic>
              <p:nvPicPr>
                <p:cNvPr id="129" name="Picture 128">
                  <a:extLst>
                    <a:ext uri="{FF2B5EF4-FFF2-40B4-BE49-F238E27FC236}">
                      <a16:creationId xmlns:a16="http://schemas.microsoft.com/office/drawing/2014/main" id="{00D503B5-B6D9-4F67-8ED6-C07A376F8CDE}"/>
                    </a:ext>
                  </a:extLst>
                </p:cNvPr>
                <p:cNvPicPr>
                  <a:picLocks noChangeAspect="1"/>
                </p:cNvPicPr>
                <p:nvPr/>
              </p:nvPicPr>
              <p:blipFill rotWithShape="1">
                <a:blip r:embed="rId2"/>
                <a:srcRect l="36218" t="4613" r="38659" b="79316"/>
                <a:stretch/>
              </p:blipFill>
              <p:spPr>
                <a:xfrm>
                  <a:off x="8273935" y="3571873"/>
                  <a:ext cx="1143000" cy="1028701"/>
                </a:xfrm>
                <a:prstGeom prst="rect">
                  <a:avLst/>
                </a:prstGeom>
              </p:spPr>
            </p:pic>
            <p:sp>
              <p:nvSpPr>
                <p:cNvPr id="130" name="Rectangle 129">
                  <a:extLst>
                    <a:ext uri="{FF2B5EF4-FFF2-40B4-BE49-F238E27FC236}">
                      <a16:creationId xmlns:a16="http://schemas.microsoft.com/office/drawing/2014/main" id="{AAEA6663-D144-4048-8D18-303FA1E5C7A2}"/>
                    </a:ext>
                  </a:extLst>
                </p:cNvPr>
                <p:cNvSpPr/>
                <p:nvPr/>
              </p:nvSpPr>
              <p:spPr>
                <a:xfrm>
                  <a:off x="8784995" y="1338262"/>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FFB14A35-4C1C-4A6D-9683-739B985A56E6}"/>
                    </a:ext>
                  </a:extLst>
                </p:cNvPr>
                <p:cNvSpPr/>
                <p:nvPr/>
              </p:nvSpPr>
              <p:spPr>
                <a:xfrm>
                  <a:off x="8778760" y="4733923"/>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760C6E52-14D6-4E05-95CC-C63AA95EA909}"/>
                    </a:ext>
                  </a:extLst>
                </p:cNvPr>
                <p:cNvSpPr/>
                <p:nvPr/>
              </p:nvSpPr>
              <p:spPr>
                <a:xfrm rot="16200000">
                  <a:off x="7464310" y="2286000"/>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C626008-DD06-4BE5-ACCB-BA15CA29E037}"/>
                    </a:ext>
                  </a:extLst>
                </p:cNvPr>
                <p:cNvSpPr/>
                <p:nvPr/>
              </p:nvSpPr>
              <p:spPr>
                <a:xfrm rot="16200000">
                  <a:off x="7445261" y="3800474"/>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2CCF738F-88C0-4026-BA4D-32AFC03770BE}"/>
                    </a:ext>
                  </a:extLst>
                </p:cNvPr>
                <p:cNvSpPr/>
                <p:nvPr/>
              </p:nvSpPr>
              <p:spPr>
                <a:xfrm rot="16200000">
                  <a:off x="8777289" y="3028950"/>
                  <a:ext cx="133350"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18A91924-8DFE-410B-9AEF-B993BE77FFF6}"/>
                  </a:ext>
                </a:extLst>
              </p:cNvPr>
              <p:cNvSpPr txBox="1"/>
              <p:nvPr/>
            </p:nvSpPr>
            <p:spPr>
              <a:xfrm>
                <a:off x="1794668" y="1369731"/>
                <a:ext cx="832656" cy="246221"/>
              </a:xfrm>
              <a:prstGeom prst="rect">
                <a:avLst/>
              </a:prstGeom>
              <a:noFill/>
            </p:spPr>
            <p:txBody>
              <a:bodyPr wrap="square" rtlCol="0">
                <a:spAutoFit/>
              </a:bodyPr>
              <a:lstStyle/>
              <a:p>
                <a:r>
                  <a:rPr lang="en-US" sz="1000" dirty="0"/>
                  <a:t>IF2-1</a:t>
                </a:r>
              </a:p>
            </p:txBody>
          </p:sp>
          <p:sp>
            <p:nvSpPr>
              <p:cNvPr id="97" name="TextBox 96">
                <a:extLst>
                  <a:ext uri="{FF2B5EF4-FFF2-40B4-BE49-F238E27FC236}">
                    <a16:creationId xmlns:a16="http://schemas.microsoft.com/office/drawing/2014/main" id="{EBE8CBC2-32C7-434D-8EB1-BC422236F735}"/>
                  </a:ext>
                </a:extLst>
              </p:cNvPr>
              <p:cNvSpPr txBox="1"/>
              <p:nvPr/>
            </p:nvSpPr>
            <p:spPr>
              <a:xfrm>
                <a:off x="2750995" y="1388028"/>
                <a:ext cx="832656" cy="246221"/>
              </a:xfrm>
              <a:prstGeom prst="rect">
                <a:avLst/>
              </a:prstGeom>
              <a:noFill/>
            </p:spPr>
            <p:txBody>
              <a:bodyPr wrap="square" rtlCol="0">
                <a:spAutoFit/>
              </a:bodyPr>
              <a:lstStyle/>
              <a:p>
                <a:r>
                  <a:rPr lang="en-US" sz="1000" dirty="0"/>
                  <a:t>IF2-2</a:t>
                </a:r>
              </a:p>
            </p:txBody>
          </p:sp>
          <p:sp>
            <p:nvSpPr>
              <p:cNvPr id="98" name="TextBox 97">
                <a:extLst>
                  <a:ext uri="{FF2B5EF4-FFF2-40B4-BE49-F238E27FC236}">
                    <a16:creationId xmlns:a16="http://schemas.microsoft.com/office/drawing/2014/main" id="{59D81444-9B87-4795-A9B6-4EA096077643}"/>
                  </a:ext>
                </a:extLst>
              </p:cNvPr>
              <p:cNvSpPr txBox="1"/>
              <p:nvPr/>
            </p:nvSpPr>
            <p:spPr>
              <a:xfrm>
                <a:off x="2776108" y="1947145"/>
                <a:ext cx="832656" cy="246221"/>
              </a:xfrm>
              <a:prstGeom prst="rect">
                <a:avLst/>
              </a:prstGeom>
              <a:noFill/>
            </p:spPr>
            <p:txBody>
              <a:bodyPr wrap="square" rtlCol="0">
                <a:spAutoFit/>
              </a:bodyPr>
              <a:lstStyle/>
              <a:p>
                <a:r>
                  <a:rPr lang="en-US" sz="1000" dirty="0"/>
                  <a:t>IF2-3</a:t>
                </a:r>
              </a:p>
            </p:txBody>
          </p:sp>
          <p:sp>
            <p:nvSpPr>
              <p:cNvPr id="99" name="TextBox 98">
                <a:extLst>
                  <a:ext uri="{FF2B5EF4-FFF2-40B4-BE49-F238E27FC236}">
                    <a16:creationId xmlns:a16="http://schemas.microsoft.com/office/drawing/2014/main" id="{7CBA11F8-20B3-4B40-B2AD-EC4C5D24B824}"/>
                  </a:ext>
                </a:extLst>
              </p:cNvPr>
              <p:cNvSpPr txBox="1"/>
              <p:nvPr/>
            </p:nvSpPr>
            <p:spPr>
              <a:xfrm>
                <a:off x="1764840" y="1941702"/>
                <a:ext cx="832656" cy="246221"/>
              </a:xfrm>
              <a:prstGeom prst="rect">
                <a:avLst/>
              </a:prstGeom>
              <a:noFill/>
            </p:spPr>
            <p:txBody>
              <a:bodyPr wrap="square" rtlCol="0">
                <a:spAutoFit/>
              </a:bodyPr>
              <a:lstStyle/>
              <a:p>
                <a:r>
                  <a:rPr lang="en-US" sz="1000" dirty="0"/>
                  <a:t>IF2-4</a:t>
                </a:r>
              </a:p>
            </p:txBody>
          </p:sp>
          <p:sp>
            <p:nvSpPr>
              <p:cNvPr id="100" name="TextBox 99">
                <a:extLst>
                  <a:ext uri="{FF2B5EF4-FFF2-40B4-BE49-F238E27FC236}">
                    <a16:creationId xmlns:a16="http://schemas.microsoft.com/office/drawing/2014/main" id="{7AA1D32B-604B-42CE-B058-BEDF39278F1D}"/>
                  </a:ext>
                </a:extLst>
              </p:cNvPr>
              <p:cNvSpPr txBox="1"/>
              <p:nvPr/>
            </p:nvSpPr>
            <p:spPr>
              <a:xfrm>
                <a:off x="1749547" y="2953188"/>
                <a:ext cx="832656" cy="246221"/>
              </a:xfrm>
              <a:prstGeom prst="rect">
                <a:avLst/>
              </a:prstGeom>
              <a:noFill/>
            </p:spPr>
            <p:txBody>
              <a:bodyPr wrap="square" rtlCol="0">
                <a:spAutoFit/>
              </a:bodyPr>
              <a:lstStyle/>
              <a:p>
                <a:r>
                  <a:rPr lang="en-US" sz="1000" dirty="0"/>
                  <a:t>IF2-5</a:t>
                </a:r>
              </a:p>
            </p:txBody>
          </p:sp>
          <p:sp>
            <p:nvSpPr>
              <p:cNvPr id="101" name="TextBox 100">
                <a:extLst>
                  <a:ext uri="{FF2B5EF4-FFF2-40B4-BE49-F238E27FC236}">
                    <a16:creationId xmlns:a16="http://schemas.microsoft.com/office/drawing/2014/main" id="{86D6F7D0-03CF-43CD-9938-B7037CBCABAC}"/>
                  </a:ext>
                </a:extLst>
              </p:cNvPr>
              <p:cNvSpPr txBox="1"/>
              <p:nvPr/>
            </p:nvSpPr>
            <p:spPr>
              <a:xfrm>
                <a:off x="2729618" y="2925366"/>
                <a:ext cx="832656" cy="246221"/>
              </a:xfrm>
              <a:prstGeom prst="rect">
                <a:avLst/>
              </a:prstGeom>
              <a:noFill/>
            </p:spPr>
            <p:txBody>
              <a:bodyPr wrap="square" rtlCol="0">
                <a:spAutoFit/>
              </a:bodyPr>
              <a:lstStyle/>
              <a:p>
                <a:r>
                  <a:rPr lang="en-US" sz="1000" dirty="0"/>
                  <a:t>IF2-6</a:t>
                </a:r>
              </a:p>
            </p:txBody>
          </p:sp>
          <p:sp>
            <p:nvSpPr>
              <p:cNvPr id="102" name="TextBox 101">
                <a:extLst>
                  <a:ext uri="{FF2B5EF4-FFF2-40B4-BE49-F238E27FC236}">
                    <a16:creationId xmlns:a16="http://schemas.microsoft.com/office/drawing/2014/main" id="{9267D164-CC9F-434C-B437-15B3373C2795}"/>
                  </a:ext>
                </a:extLst>
              </p:cNvPr>
              <p:cNvSpPr txBox="1"/>
              <p:nvPr/>
            </p:nvSpPr>
            <p:spPr>
              <a:xfrm>
                <a:off x="2757319" y="3467762"/>
                <a:ext cx="832656" cy="246221"/>
              </a:xfrm>
              <a:prstGeom prst="rect">
                <a:avLst/>
              </a:prstGeom>
              <a:noFill/>
            </p:spPr>
            <p:txBody>
              <a:bodyPr wrap="square" rtlCol="0">
                <a:spAutoFit/>
              </a:bodyPr>
              <a:lstStyle/>
              <a:p>
                <a:r>
                  <a:rPr lang="en-US" sz="1000" dirty="0"/>
                  <a:t>IF2-7</a:t>
                </a:r>
              </a:p>
            </p:txBody>
          </p:sp>
          <p:sp>
            <p:nvSpPr>
              <p:cNvPr id="103" name="TextBox 102">
                <a:extLst>
                  <a:ext uri="{FF2B5EF4-FFF2-40B4-BE49-F238E27FC236}">
                    <a16:creationId xmlns:a16="http://schemas.microsoft.com/office/drawing/2014/main" id="{745D3070-19AC-47F5-8F23-3CE520987EEA}"/>
                  </a:ext>
                </a:extLst>
              </p:cNvPr>
              <p:cNvSpPr txBox="1"/>
              <p:nvPr/>
            </p:nvSpPr>
            <p:spPr>
              <a:xfrm>
                <a:off x="1749547" y="3462336"/>
                <a:ext cx="832656" cy="246221"/>
              </a:xfrm>
              <a:prstGeom prst="rect">
                <a:avLst/>
              </a:prstGeom>
              <a:noFill/>
            </p:spPr>
            <p:txBody>
              <a:bodyPr wrap="square" rtlCol="0">
                <a:spAutoFit/>
              </a:bodyPr>
              <a:lstStyle/>
              <a:p>
                <a:r>
                  <a:rPr lang="en-US" sz="1000" dirty="0"/>
                  <a:t>IF2-8</a:t>
                </a:r>
              </a:p>
            </p:txBody>
          </p:sp>
          <p:sp>
            <p:nvSpPr>
              <p:cNvPr id="104" name="TextBox 103">
                <a:extLst>
                  <a:ext uri="{FF2B5EF4-FFF2-40B4-BE49-F238E27FC236}">
                    <a16:creationId xmlns:a16="http://schemas.microsoft.com/office/drawing/2014/main" id="{ED0C50EB-6060-44DA-9594-9A157377190D}"/>
                  </a:ext>
                </a:extLst>
              </p:cNvPr>
              <p:cNvSpPr txBox="1"/>
              <p:nvPr/>
            </p:nvSpPr>
            <p:spPr>
              <a:xfrm>
                <a:off x="1783868" y="4433885"/>
                <a:ext cx="832656" cy="246221"/>
              </a:xfrm>
              <a:prstGeom prst="rect">
                <a:avLst/>
              </a:prstGeom>
              <a:noFill/>
            </p:spPr>
            <p:txBody>
              <a:bodyPr wrap="square" rtlCol="0">
                <a:spAutoFit/>
              </a:bodyPr>
              <a:lstStyle/>
              <a:p>
                <a:r>
                  <a:rPr lang="en-US" sz="1000" dirty="0"/>
                  <a:t>IF2-9</a:t>
                </a:r>
              </a:p>
            </p:txBody>
          </p:sp>
          <p:sp>
            <p:nvSpPr>
              <p:cNvPr id="105" name="TextBox 104">
                <a:extLst>
                  <a:ext uri="{FF2B5EF4-FFF2-40B4-BE49-F238E27FC236}">
                    <a16:creationId xmlns:a16="http://schemas.microsoft.com/office/drawing/2014/main" id="{2D499B5C-F9B0-42B4-BA8C-F5D43451D8C1}"/>
                  </a:ext>
                </a:extLst>
              </p:cNvPr>
              <p:cNvSpPr txBox="1"/>
              <p:nvPr/>
            </p:nvSpPr>
            <p:spPr>
              <a:xfrm>
                <a:off x="2725715" y="4451556"/>
                <a:ext cx="832656" cy="246221"/>
              </a:xfrm>
              <a:prstGeom prst="rect">
                <a:avLst/>
              </a:prstGeom>
              <a:noFill/>
            </p:spPr>
            <p:txBody>
              <a:bodyPr wrap="square" rtlCol="0">
                <a:spAutoFit/>
              </a:bodyPr>
              <a:lstStyle/>
              <a:p>
                <a:r>
                  <a:rPr lang="en-US" sz="1000" dirty="0"/>
                  <a:t>IF2-10</a:t>
                </a:r>
              </a:p>
            </p:txBody>
          </p:sp>
          <p:sp>
            <p:nvSpPr>
              <p:cNvPr id="106" name="TextBox 105">
                <a:extLst>
                  <a:ext uri="{FF2B5EF4-FFF2-40B4-BE49-F238E27FC236}">
                    <a16:creationId xmlns:a16="http://schemas.microsoft.com/office/drawing/2014/main" id="{5725EB67-E96E-4C34-A6AB-066FA98692F1}"/>
                  </a:ext>
                </a:extLst>
              </p:cNvPr>
              <p:cNvSpPr txBox="1"/>
              <p:nvPr/>
            </p:nvSpPr>
            <p:spPr>
              <a:xfrm>
                <a:off x="2750995" y="4993952"/>
                <a:ext cx="832656" cy="246221"/>
              </a:xfrm>
              <a:prstGeom prst="rect">
                <a:avLst/>
              </a:prstGeom>
              <a:noFill/>
            </p:spPr>
            <p:txBody>
              <a:bodyPr wrap="square" rtlCol="0">
                <a:spAutoFit/>
              </a:bodyPr>
              <a:lstStyle/>
              <a:p>
                <a:r>
                  <a:rPr lang="en-US" sz="1000" dirty="0"/>
                  <a:t>IF2-11</a:t>
                </a:r>
              </a:p>
            </p:txBody>
          </p:sp>
          <p:sp>
            <p:nvSpPr>
              <p:cNvPr id="107" name="TextBox 106">
                <a:extLst>
                  <a:ext uri="{FF2B5EF4-FFF2-40B4-BE49-F238E27FC236}">
                    <a16:creationId xmlns:a16="http://schemas.microsoft.com/office/drawing/2014/main" id="{B6D379E7-274D-4903-B530-2AA68FC17750}"/>
                  </a:ext>
                </a:extLst>
              </p:cNvPr>
              <p:cNvSpPr txBox="1"/>
              <p:nvPr/>
            </p:nvSpPr>
            <p:spPr>
              <a:xfrm>
                <a:off x="1740069" y="4993953"/>
                <a:ext cx="832656" cy="246221"/>
              </a:xfrm>
              <a:prstGeom prst="rect">
                <a:avLst/>
              </a:prstGeom>
              <a:noFill/>
            </p:spPr>
            <p:txBody>
              <a:bodyPr wrap="square" rtlCol="0">
                <a:spAutoFit/>
              </a:bodyPr>
              <a:lstStyle/>
              <a:p>
                <a:r>
                  <a:rPr lang="en-US" sz="1000" dirty="0"/>
                  <a:t>IF2-12</a:t>
                </a:r>
              </a:p>
            </p:txBody>
          </p:sp>
          <p:sp>
            <p:nvSpPr>
              <p:cNvPr id="108" name="TextBox 107">
                <a:extLst>
                  <a:ext uri="{FF2B5EF4-FFF2-40B4-BE49-F238E27FC236}">
                    <a16:creationId xmlns:a16="http://schemas.microsoft.com/office/drawing/2014/main" id="{710D7951-CC95-445F-B94D-A50EA7D00978}"/>
                  </a:ext>
                </a:extLst>
              </p:cNvPr>
              <p:cNvSpPr txBox="1"/>
              <p:nvPr/>
            </p:nvSpPr>
            <p:spPr>
              <a:xfrm>
                <a:off x="3136928" y="4310774"/>
                <a:ext cx="832656" cy="246221"/>
              </a:xfrm>
              <a:prstGeom prst="rect">
                <a:avLst/>
              </a:prstGeom>
              <a:noFill/>
            </p:spPr>
            <p:txBody>
              <a:bodyPr wrap="square" rtlCol="0">
                <a:spAutoFit/>
              </a:bodyPr>
              <a:lstStyle/>
              <a:p>
                <a:r>
                  <a:rPr lang="en-US" sz="1000" dirty="0"/>
                  <a:t>IF2-13</a:t>
                </a:r>
              </a:p>
            </p:txBody>
          </p:sp>
          <p:sp>
            <p:nvSpPr>
              <p:cNvPr id="109" name="TextBox 108">
                <a:extLst>
                  <a:ext uri="{FF2B5EF4-FFF2-40B4-BE49-F238E27FC236}">
                    <a16:creationId xmlns:a16="http://schemas.microsoft.com/office/drawing/2014/main" id="{6F30BA8A-6AA9-420E-A8AC-C7D4832495DF}"/>
                  </a:ext>
                </a:extLst>
              </p:cNvPr>
              <p:cNvSpPr txBox="1"/>
              <p:nvPr/>
            </p:nvSpPr>
            <p:spPr>
              <a:xfrm>
                <a:off x="4073499" y="4264366"/>
                <a:ext cx="832656" cy="246221"/>
              </a:xfrm>
              <a:prstGeom prst="rect">
                <a:avLst/>
              </a:prstGeom>
              <a:noFill/>
            </p:spPr>
            <p:txBody>
              <a:bodyPr wrap="square" rtlCol="0">
                <a:spAutoFit/>
              </a:bodyPr>
              <a:lstStyle/>
              <a:p>
                <a:r>
                  <a:rPr lang="en-US" sz="1000" dirty="0"/>
                  <a:t>IF2-14</a:t>
                </a:r>
              </a:p>
            </p:txBody>
          </p:sp>
          <p:sp>
            <p:nvSpPr>
              <p:cNvPr id="110" name="TextBox 109">
                <a:extLst>
                  <a:ext uri="{FF2B5EF4-FFF2-40B4-BE49-F238E27FC236}">
                    <a16:creationId xmlns:a16="http://schemas.microsoft.com/office/drawing/2014/main" id="{C045BD40-07B9-41A2-B7F3-4F6A352E9146}"/>
                  </a:ext>
                </a:extLst>
              </p:cNvPr>
              <p:cNvSpPr txBox="1"/>
              <p:nvPr/>
            </p:nvSpPr>
            <p:spPr>
              <a:xfrm>
                <a:off x="4037390" y="3767610"/>
                <a:ext cx="832656" cy="246221"/>
              </a:xfrm>
              <a:prstGeom prst="rect">
                <a:avLst/>
              </a:prstGeom>
              <a:noFill/>
            </p:spPr>
            <p:txBody>
              <a:bodyPr wrap="square" rtlCol="0">
                <a:spAutoFit/>
              </a:bodyPr>
              <a:lstStyle/>
              <a:p>
                <a:r>
                  <a:rPr lang="en-US" sz="1000" dirty="0"/>
                  <a:t>IF2-15</a:t>
                </a:r>
              </a:p>
            </p:txBody>
          </p:sp>
          <p:sp>
            <p:nvSpPr>
              <p:cNvPr id="111" name="TextBox 110">
                <a:extLst>
                  <a:ext uri="{FF2B5EF4-FFF2-40B4-BE49-F238E27FC236}">
                    <a16:creationId xmlns:a16="http://schemas.microsoft.com/office/drawing/2014/main" id="{B8270FF5-1CEA-4936-A2BC-5A76BA837C04}"/>
                  </a:ext>
                </a:extLst>
              </p:cNvPr>
              <p:cNvSpPr txBox="1"/>
              <p:nvPr/>
            </p:nvSpPr>
            <p:spPr>
              <a:xfrm>
                <a:off x="3112689" y="3758325"/>
                <a:ext cx="832656" cy="246221"/>
              </a:xfrm>
              <a:prstGeom prst="rect">
                <a:avLst/>
              </a:prstGeom>
              <a:noFill/>
            </p:spPr>
            <p:txBody>
              <a:bodyPr wrap="square" rtlCol="0">
                <a:spAutoFit/>
              </a:bodyPr>
              <a:lstStyle/>
              <a:p>
                <a:r>
                  <a:rPr lang="en-US" sz="1000" dirty="0"/>
                  <a:t>IF2-16</a:t>
                </a:r>
              </a:p>
            </p:txBody>
          </p:sp>
          <p:sp>
            <p:nvSpPr>
              <p:cNvPr id="112" name="TextBox 111">
                <a:extLst>
                  <a:ext uri="{FF2B5EF4-FFF2-40B4-BE49-F238E27FC236}">
                    <a16:creationId xmlns:a16="http://schemas.microsoft.com/office/drawing/2014/main" id="{F016A954-2532-4F14-B79B-1E584B17AA09}"/>
                  </a:ext>
                </a:extLst>
              </p:cNvPr>
              <p:cNvSpPr txBox="1"/>
              <p:nvPr/>
            </p:nvSpPr>
            <p:spPr>
              <a:xfrm>
                <a:off x="3014662" y="2718770"/>
                <a:ext cx="832656" cy="246221"/>
              </a:xfrm>
              <a:prstGeom prst="rect">
                <a:avLst/>
              </a:prstGeom>
              <a:noFill/>
            </p:spPr>
            <p:txBody>
              <a:bodyPr wrap="square" rtlCol="0">
                <a:spAutoFit/>
              </a:bodyPr>
              <a:lstStyle/>
              <a:p>
                <a:r>
                  <a:rPr lang="en-US" sz="1000" dirty="0"/>
                  <a:t>IF2-17</a:t>
                </a:r>
              </a:p>
            </p:txBody>
          </p:sp>
          <p:sp>
            <p:nvSpPr>
              <p:cNvPr id="113" name="TextBox 112">
                <a:extLst>
                  <a:ext uri="{FF2B5EF4-FFF2-40B4-BE49-F238E27FC236}">
                    <a16:creationId xmlns:a16="http://schemas.microsoft.com/office/drawing/2014/main" id="{606E94CF-459A-41FD-8AB7-73C72D467488}"/>
                  </a:ext>
                </a:extLst>
              </p:cNvPr>
              <p:cNvSpPr txBox="1"/>
              <p:nvPr/>
            </p:nvSpPr>
            <p:spPr>
              <a:xfrm>
                <a:off x="4046916" y="2732056"/>
                <a:ext cx="832656" cy="246221"/>
              </a:xfrm>
              <a:prstGeom prst="rect">
                <a:avLst/>
              </a:prstGeom>
              <a:noFill/>
            </p:spPr>
            <p:txBody>
              <a:bodyPr wrap="square" rtlCol="0">
                <a:spAutoFit/>
              </a:bodyPr>
              <a:lstStyle/>
              <a:p>
                <a:r>
                  <a:rPr lang="en-US" sz="1000" dirty="0"/>
                  <a:t>IF2-18</a:t>
                </a:r>
              </a:p>
            </p:txBody>
          </p:sp>
          <p:sp>
            <p:nvSpPr>
              <p:cNvPr id="114" name="TextBox 113">
                <a:extLst>
                  <a:ext uri="{FF2B5EF4-FFF2-40B4-BE49-F238E27FC236}">
                    <a16:creationId xmlns:a16="http://schemas.microsoft.com/office/drawing/2014/main" id="{1D53AF10-2FA2-4E02-B43A-55C8DC7B802A}"/>
                  </a:ext>
                </a:extLst>
              </p:cNvPr>
              <p:cNvSpPr txBox="1"/>
              <p:nvPr/>
            </p:nvSpPr>
            <p:spPr>
              <a:xfrm>
                <a:off x="4071335" y="2201993"/>
                <a:ext cx="832656" cy="246221"/>
              </a:xfrm>
              <a:prstGeom prst="rect">
                <a:avLst/>
              </a:prstGeom>
              <a:noFill/>
            </p:spPr>
            <p:txBody>
              <a:bodyPr wrap="square" rtlCol="0">
                <a:spAutoFit/>
              </a:bodyPr>
              <a:lstStyle/>
              <a:p>
                <a:r>
                  <a:rPr lang="en-US" sz="1000" dirty="0"/>
                  <a:t>IF2-19</a:t>
                </a:r>
              </a:p>
            </p:txBody>
          </p:sp>
          <p:sp>
            <p:nvSpPr>
              <p:cNvPr id="115" name="TextBox 114">
                <a:extLst>
                  <a:ext uri="{FF2B5EF4-FFF2-40B4-BE49-F238E27FC236}">
                    <a16:creationId xmlns:a16="http://schemas.microsoft.com/office/drawing/2014/main" id="{B8AC0B1E-27EA-4DCF-B680-DF9889A6BF0A}"/>
                  </a:ext>
                </a:extLst>
              </p:cNvPr>
              <p:cNvSpPr txBox="1"/>
              <p:nvPr/>
            </p:nvSpPr>
            <p:spPr>
              <a:xfrm>
                <a:off x="3006099" y="2197225"/>
                <a:ext cx="832656" cy="246221"/>
              </a:xfrm>
              <a:prstGeom prst="rect">
                <a:avLst/>
              </a:prstGeom>
              <a:noFill/>
            </p:spPr>
            <p:txBody>
              <a:bodyPr wrap="square" rtlCol="0">
                <a:spAutoFit/>
              </a:bodyPr>
              <a:lstStyle/>
              <a:p>
                <a:r>
                  <a:rPr lang="en-US" sz="1000" dirty="0"/>
                  <a:t>IF2-20</a:t>
                </a:r>
              </a:p>
            </p:txBody>
          </p:sp>
          <p:sp>
            <p:nvSpPr>
              <p:cNvPr id="116" name="TextBox 115">
                <a:extLst>
                  <a:ext uri="{FF2B5EF4-FFF2-40B4-BE49-F238E27FC236}">
                    <a16:creationId xmlns:a16="http://schemas.microsoft.com/office/drawing/2014/main" id="{766B896A-43B6-425F-9970-CA995CE1E06D}"/>
                  </a:ext>
                </a:extLst>
              </p:cNvPr>
              <p:cNvSpPr txBox="1"/>
              <p:nvPr/>
            </p:nvSpPr>
            <p:spPr>
              <a:xfrm>
                <a:off x="4544983" y="1477677"/>
                <a:ext cx="832656" cy="246221"/>
              </a:xfrm>
              <a:prstGeom prst="rect">
                <a:avLst/>
              </a:prstGeom>
              <a:noFill/>
            </p:spPr>
            <p:txBody>
              <a:bodyPr wrap="square" rtlCol="0">
                <a:spAutoFit/>
              </a:bodyPr>
              <a:lstStyle/>
              <a:p>
                <a:r>
                  <a:rPr lang="en-US" sz="1000" dirty="0"/>
                  <a:t>IF2-21</a:t>
                </a:r>
              </a:p>
            </p:txBody>
          </p:sp>
          <p:sp>
            <p:nvSpPr>
              <p:cNvPr id="117" name="TextBox 116">
                <a:extLst>
                  <a:ext uri="{FF2B5EF4-FFF2-40B4-BE49-F238E27FC236}">
                    <a16:creationId xmlns:a16="http://schemas.microsoft.com/office/drawing/2014/main" id="{3A2C6368-355D-42F0-9439-C09816F9ABB0}"/>
                  </a:ext>
                </a:extLst>
              </p:cNvPr>
              <p:cNvSpPr txBox="1"/>
              <p:nvPr/>
            </p:nvSpPr>
            <p:spPr>
              <a:xfrm>
                <a:off x="4566081" y="2008383"/>
                <a:ext cx="832656" cy="246221"/>
              </a:xfrm>
              <a:prstGeom prst="rect">
                <a:avLst/>
              </a:prstGeom>
              <a:noFill/>
            </p:spPr>
            <p:txBody>
              <a:bodyPr wrap="square" rtlCol="0">
                <a:spAutoFit/>
              </a:bodyPr>
              <a:lstStyle/>
              <a:p>
                <a:r>
                  <a:rPr lang="en-US" sz="1000" dirty="0"/>
                  <a:t>IF2-22</a:t>
                </a:r>
              </a:p>
            </p:txBody>
          </p:sp>
          <p:sp>
            <p:nvSpPr>
              <p:cNvPr id="118" name="TextBox 117">
                <a:extLst>
                  <a:ext uri="{FF2B5EF4-FFF2-40B4-BE49-F238E27FC236}">
                    <a16:creationId xmlns:a16="http://schemas.microsoft.com/office/drawing/2014/main" id="{EC2CD1B9-D815-49A8-8C00-14826B9868DE}"/>
                  </a:ext>
                </a:extLst>
              </p:cNvPr>
              <p:cNvSpPr txBox="1"/>
              <p:nvPr/>
            </p:nvSpPr>
            <p:spPr>
              <a:xfrm>
                <a:off x="4573821" y="3504833"/>
                <a:ext cx="832656" cy="246221"/>
              </a:xfrm>
              <a:prstGeom prst="rect">
                <a:avLst/>
              </a:prstGeom>
              <a:noFill/>
            </p:spPr>
            <p:txBody>
              <a:bodyPr wrap="square" rtlCol="0">
                <a:spAutoFit/>
              </a:bodyPr>
              <a:lstStyle/>
              <a:p>
                <a:r>
                  <a:rPr lang="en-US" sz="1000" dirty="0"/>
                  <a:t>IF2-24</a:t>
                </a:r>
              </a:p>
            </p:txBody>
          </p:sp>
          <p:sp>
            <p:nvSpPr>
              <p:cNvPr id="119" name="TextBox 118">
                <a:extLst>
                  <a:ext uri="{FF2B5EF4-FFF2-40B4-BE49-F238E27FC236}">
                    <a16:creationId xmlns:a16="http://schemas.microsoft.com/office/drawing/2014/main" id="{908C5836-367C-46E2-9D17-A55104A2B3F3}"/>
                  </a:ext>
                </a:extLst>
              </p:cNvPr>
              <p:cNvSpPr txBox="1"/>
              <p:nvPr/>
            </p:nvSpPr>
            <p:spPr>
              <a:xfrm>
                <a:off x="4546973" y="4530223"/>
                <a:ext cx="832656" cy="246221"/>
              </a:xfrm>
              <a:prstGeom prst="rect">
                <a:avLst/>
              </a:prstGeom>
              <a:noFill/>
            </p:spPr>
            <p:txBody>
              <a:bodyPr wrap="square" rtlCol="0">
                <a:spAutoFit/>
              </a:bodyPr>
              <a:lstStyle/>
              <a:p>
                <a:r>
                  <a:rPr lang="en-US" sz="1000" dirty="0"/>
                  <a:t>IF2-25</a:t>
                </a:r>
              </a:p>
            </p:txBody>
          </p:sp>
          <p:sp>
            <p:nvSpPr>
              <p:cNvPr id="120" name="TextBox 119">
                <a:extLst>
                  <a:ext uri="{FF2B5EF4-FFF2-40B4-BE49-F238E27FC236}">
                    <a16:creationId xmlns:a16="http://schemas.microsoft.com/office/drawing/2014/main" id="{3D900B52-1DF1-4CDB-AA40-EBDD4C53ECFE}"/>
                  </a:ext>
                </a:extLst>
              </p:cNvPr>
              <p:cNvSpPr txBox="1"/>
              <p:nvPr/>
            </p:nvSpPr>
            <p:spPr>
              <a:xfrm>
                <a:off x="4550650" y="2984206"/>
                <a:ext cx="832656" cy="246221"/>
              </a:xfrm>
              <a:prstGeom prst="rect">
                <a:avLst/>
              </a:prstGeom>
              <a:noFill/>
            </p:spPr>
            <p:txBody>
              <a:bodyPr wrap="square" rtlCol="0">
                <a:spAutoFit/>
              </a:bodyPr>
              <a:lstStyle/>
              <a:p>
                <a:r>
                  <a:rPr lang="en-US" sz="1000" dirty="0"/>
                  <a:t>IF2-23</a:t>
                </a:r>
              </a:p>
            </p:txBody>
          </p:sp>
          <p:sp>
            <p:nvSpPr>
              <p:cNvPr id="121" name="TextBox 120">
                <a:extLst>
                  <a:ext uri="{FF2B5EF4-FFF2-40B4-BE49-F238E27FC236}">
                    <a16:creationId xmlns:a16="http://schemas.microsoft.com/office/drawing/2014/main" id="{33240B07-6635-4421-9011-DF50270BA586}"/>
                  </a:ext>
                </a:extLst>
              </p:cNvPr>
              <p:cNvSpPr txBox="1"/>
              <p:nvPr/>
            </p:nvSpPr>
            <p:spPr>
              <a:xfrm>
                <a:off x="4406747" y="5114407"/>
                <a:ext cx="980523" cy="288563"/>
              </a:xfrm>
              <a:prstGeom prst="rect">
                <a:avLst/>
              </a:prstGeom>
              <a:noFill/>
            </p:spPr>
            <p:txBody>
              <a:bodyPr wrap="square" rtlCol="0">
                <a:spAutoFit/>
              </a:bodyPr>
              <a:lstStyle/>
              <a:p>
                <a:r>
                  <a:rPr lang="en-US" sz="1000" b="1" dirty="0">
                    <a:solidFill>
                      <a:srgbClr val="FF0000"/>
                    </a:solidFill>
                  </a:rPr>
                  <a:t>Check-In</a:t>
                </a:r>
              </a:p>
            </p:txBody>
          </p:sp>
          <p:sp>
            <p:nvSpPr>
              <p:cNvPr id="122" name="TextBox 121">
                <a:extLst>
                  <a:ext uri="{FF2B5EF4-FFF2-40B4-BE49-F238E27FC236}">
                    <a16:creationId xmlns:a16="http://schemas.microsoft.com/office/drawing/2014/main" id="{DE1E7944-1836-49CA-B6A5-4D646E88EE63}"/>
                  </a:ext>
                </a:extLst>
              </p:cNvPr>
              <p:cNvSpPr txBox="1"/>
              <p:nvPr/>
            </p:nvSpPr>
            <p:spPr>
              <a:xfrm>
                <a:off x="1919549" y="656704"/>
                <a:ext cx="3463757" cy="586820"/>
              </a:xfrm>
              <a:prstGeom prst="rect">
                <a:avLst/>
              </a:prstGeom>
              <a:noFill/>
            </p:spPr>
            <p:txBody>
              <a:bodyPr wrap="square" rtlCol="0">
                <a:spAutoFit/>
              </a:bodyPr>
              <a:lstStyle/>
              <a:p>
                <a:pPr algn="ctr"/>
                <a:r>
                  <a:rPr lang="en-US" sz="1400" dirty="0"/>
                  <a:t>Interactive Forum Session</a:t>
                </a:r>
              </a:p>
              <a:p>
                <a:pPr algn="ctr"/>
                <a:r>
                  <a:rPr lang="en-US" sz="1200" dirty="0"/>
                  <a:t>IF2 represents WEIF2</a:t>
                </a:r>
              </a:p>
            </p:txBody>
          </p:sp>
        </p:grpSp>
      </p:grpSp>
    </p:spTree>
    <p:extLst>
      <p:ext uri="{BB962C8B-B14F-4D97-AF65-F5344CB8AC3E}">
        <p14:creationId xmlns:p14="http://schemas.microsoft.com/office/powerpoint/2010/main" val="224831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80681" y="0"/>
            <a:ext cx="11763078" cy="1143000"/>
          </a:xfrm>
          <a:prstGeom prst="rect">
            <a:avLst/>
          </a:prstGeom>
          <a:noFill/>
          <a:ln>
            <a:noFill/>
          </a:ln>
        </p:spPr>
        <p:txBody>
          <a:bodyPr lIns="91425" tIns="91425" rIns="91425" bIns="91425" anchor="ctr" anchorCtr="0"/>
          <a:lstStyle/>
          <a:p>
            <a:r>
              <a:rPr lang="en-US" dirty="0">
                <a:latin typeface="Franklin Gothic Demi" panose="020B0703020102020204" pitchFamily="34" charset="0"/>
              </a:rPr>
              <a:t>IF PowerPoint Presentation</a:t>
            </a:r>
          </a:p>
        </p:txBody>
      </p:sp>
      <p:sp>
        <p:nvSpPr>
          <p:cNvPr id="89" name="Shape 89"/>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2</a:t>
            </a:fld>
            <a:endParaRPr lang="en-US" sz="1000">
              <a:solidFill>
                <a:srgbClr val="888888"/>
              </a:solidFill>
              <a:latin typeface="Arial"/>
              <a:ea typeface="Arial"/>
              <a:cs typeface="Arial"/>
              <a:sym typeface="Arial"/>
            </a:endParaRPr>
          </a:p>
        </p:txBody>
      </p:sp>
      <p:sp>
        <p:nvSpPr>
          <p:cNvPr id="6" name="Shape 90">
            <a:extLst>
              <a:ext uri="{FF2B5EF4-FFF2-40B4-BE49-F238E27FC236}">
                <a16:creationId xmlns:a16="http://schemas.microsoft.com/office/drawing/2014/main" id="{EED95C4E-9FFB-4A7E-BD24-90D91706A379}"/>
              </a:ext>
            </a:extLst>
          </p:cNvPr>
          <p:cNvSpPr txBox="1">
            <a:spLocks noGrp="1"/>
          </p:cNvSpPr>
          <p:nvPr>
            <p:ph type="body" idx="1"/>
          </p:nvPr>
        </p:nvSpPr>
        <p:spPr>
          <a:xfrm>
            <a:off x="984115" y="1063426"/>
            <a:ext cx="10223769" cy="4731147"/>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sz="1600" dirty="0">
                <a:latin typeface="Franklin Gothic Book" panose="020B0503020102020204" pitchFamily="34" charset="0"/>
                <a:ea typeface="Arial"/>
                <a:cs typeface="Arial"/>
                <a:sym typeface="Arial"/>
              </a:rPr>
              <a:t>Your Interactive Forum (IF) presentations at IMS2018 will consist of two parts:</a:t>
            </a:r>
          </a:p>
          <a:p>
            <a:pPr marL="461963" indent="-461963">
              <a:spcBef>
                <a:spcPts val="600"/>
              </a:spcBef>
              <a:buFont typeface="Wingdings" panose="05000000000000000000" pitchFamily="2" charset="2"/>
              <a:buChar char="q"/>
            </a:pPr>
            <a:r>
              <a:rPr lang="en-US" sz="1600" dirty="0">
                <a:latin typeface="Franklin Gothic Book" panose="020B0503020102020204" pitchFamily="34" charset="0"/>
                <a:ea typeface="Arial"/>
                <a:cs typeface="Arial"/>
                <a:sym typeface="Arial"/>
              </a:rPr>
              <a:t>A printed “Poster” affixed to a “Poster Board”, aka meter-board</a:t>
            </a:r>
          </a:p>
          <a:p>
            <a:pPr marL="461963" indent="-461963">
              <a:spcBef>
                <a:spcPts val="0"/>
              </a:spcBef>
              <a:buFont typeface="Wingdings" panose="05000000000000000000" pitchFamily="2" charset="2"/>
              <a:buChar char="q"/>
            </a:pPr>
            <a:r>
              <a:rPr lang="en-US" sz="1600" dirty="0">
                <a:latin typeface="Franklin Gothic Book" panose="020B0503020102020204" pitchFamily="34" charset="0"/>
                <a:ea typeface="Arial"/>
                <a:cs typeface="Arial"/>
                <a:sym typeface="Arial"/>
              </a:rPr>
              <a:t>A PDF or PowerPoint presentation on a 55” monitor, using the provided computer</a:t>
            </a:r>
          </a:p>
          <a:p>
            <a:pPr marL="0" indent="0">
              <a:spcBef>
                <a:spcPts val="0"/>
              </a:spcBef>
              <a:buSzPct val="25000"/>
              <a:buNone/>
            </a:pPr>
            <a:endParaRPr lang="en-US" sz="1600" dirty="0">
              <a:latin typeface="Franklin Gothic Book" panose="020B0503020102020204" pitchFamily="34" charset="0"/>
              <a:ea typeface="Arial"/>
              <a:cs typeface="Arial"/>
              <a:sym typeface="Arial"/>
            </a:endParaRPr>
          </a:p>
          <a:p>
            <a:pPr marL="0" lvl="0" indent="0">
              <a:spcBef>
                <a:spcPts val="0"/>
              </a:spcBef>
              <a:buSzPct val="25000"/>
              <a:buNone/>
            </a:pPr>
            <a:r>
              <a:rPr lang="en-US" sz="1600" b="1" dirty="0">
                <a:latin typeface="Franklin Gothic Book" panose="020B0503020102020204" pitchFamily="34" charset="0"/>
              </a:rPr>
              <a:t>This guideline is for the second part, the PowerPoint presentation (see highlighted section below)</a:t>
            </a:r>
            <a:endParaRPr lang="en-US" sz="1600" b="1" dirty="0">
              <a:latin typeface="Franklin Gothic Book" panose="020B0503020102020204" pitchFamily="34" charset="0"/>
              <a:ea typeface="Arial"/>
              <a:cs typeface="Arial"/>
              <a:sym typeface="Arial"/>
            </a:endParaRPr>
          </a:p>
          <a:p>
            <a:pPr marL="0" lvl="0" indent="0">
              <a:spcBef>
                <a:spcPts val="0"/>
              </a:spcBef>
              <a:buNone/>
            </a:pPr>
            <a:endParaRPr lang="en-US" sz="1600" dirty="0">
              <a:latin typeface="Franklin Gothic Book" panose="020B0503020102020204" pitchFamily="34" charset="0"/>
              <a:ea typeface="Arial"/>
              <a:cs typeface="Arial"/>
              <a:sym typeface="Arial"/>
            </a:endParaRPr>
          </a:p>
          <a:p>
            <a:pPr marL="461963" lvl="0" indent="-461963">
              <a:spcBef>
                <a:spcPts val="0"/>
              </a:spcBef>
              <a:buFont typeface="+mj-lt"/>
              <a:buAutoNum type="arabicPeriod"/>
            </a:pPr>
            <a:r>
              <a:rPr lang="en-US" sz="1600" dirty="0">
                <a:latin typeface="Franklin Gothic Book" panose="020B0503020102020204" pitchFamily="34" charset="0"/>
                <a:ea typeface="Arial"/>
                <a:cs typeface="Arial"/>
                <a:sym typeface="Arial"/>
              </a:rPr>
              <a:t>A </a:t>
            </a:r>
            <a:r>
              <a:rPr lang="en-US" sz="1600" b="1" u="sng" dirty="0">
                <a:latin typeface="Franklin Gothic Book" panose="020B0503020102020204" pitchFamily="34" charset="0"/>
                <a:ea typeface="Arial"/>
                <a:cs typeface="Arial"/>
                <a:sym typeface="Arial"/>
              </a:rPr>
              <a:t>single, printed summary poster</a:t>
            </a:r>
            <a:r>
              <a:rPr lang="en-US" sz="1600" dirty="0">
                <a:latin typeface="Franklin Gothic Book" panose="020B0503020102020204" pitchFamily="34" charset="0"/>
                <a:ea typeface="Arial"/>
                <a:cs typeface="Arial"/>
                <a:sym typeface="Arial"/>
              </a:rPr>
              <a:t> discussing the participant’s research in broad strokes. This poster will be in the form of a “Penta” chart, which covers the primary motivations, insights, and results of the project. Participants are responsible for preparing, printing, and bringing their poster to their specific IF session.</a:t>
            </a:r>
          </a:p>
          <a:p>
            <a:pPr marL="461963" lvl="0" indent="-461963">
              <a:spcBef>
                <a:spcPts val="0"/>
              </a:spcBef>
              <a:buFont typeface="+mj-lt"/>
              <a:buAutoNum type="arabicPeriod"/>
            </a:pPr>
            <a:endParaRPr lang="en-US" sz="1600" dirty="0">
              <a:latin typeface="Franklin Gothic Book" panose="020B0503020102020204" pitchFamily="34" charset="0"/>
              <a:ea typeface="Arial"/>
              <a:cs typeface="Arial"/>
              <a:sym typeface="Arial"/>
            </a:endParaRPr>
          </a:p>
          <a:p>
            <a:pPr marL="461963" lvl="0" indent="-461963">
              <a:spcBef>
                <a:spcPts val="0"/>
              </a:spcBef>
              <a:buFont typeface="+mj-lt"/>
              <a:buAutoNum type="arabicPeriod"/>
            </a:pPr>
            <a:r>
              <a:rPr lang="en-US" sz="1600" dirty="0">
                <a:highlight>
                  <a:srgbClr val="FFFF00"/>
                </a:highlight>
                <a:latin typeface="Franklin Gothic Book" panose="020B0503020102020204" pitchFamily="34" charset="0"/>
                <a:ea typeface="Arial"/>
                <a:cs typeface="Arial"/>
                <a:sym typeface="Arial"/>
              </a:rPr>
              <a:t>A </a:t>
            </a:r>
            <a:r>
              <a:rPr lang="en-US" sz="1600" b="1" u="sng" dirty="0">
                <a:highlight>
                  <a:srgbClr val="FFFF00"/>
                </a:highlight>
                <a:latin typeface="Franklin Gothic Book" panose="020B0503020102020204" pitchFamily="34" charset="0"/>
                <a:ea typeface="Arial"/>
                <a:cs typeface="Arial"/>
                <a:sym typeface="Arial"/>
              </a:rPr>
              <a:t>short set of PowerPoint slides</a:t>
            </a:r>
            <a:r>
              <a:rPr lang="en-US" sz="1600" dirty="0">
                <a:highlight>
                  <a:srgbClr val="FFFF00"/>
                </a:highlight>
                <a:latin typeface="Franklin Gothic Book" panose="020B0503020102020204" pitchFamily="34" charset="0"/>
                <a:ea typeface="Arial"/>
                <a:cs typeface="Arial"/>
                <a:sym typeface="Arial"/>
              </a:rPr>
              <a:t> that will be displayed on a 55” monitor. These slides will be tied to subject areas displayed on the Penta chart, and will allow participants to discuss their methods, results, and conclusions in more detail with forum attendees.</a:t>
            </a:r>
          </a:p>
          <a:p>
            <a:pPr marL="0" indent="0">
              <a:spcBef>
                <a:spcPts val="0"/>
              </a:spcBef>
              <a:buNone/>
            </a:pPr>
            <a:endParaRPr lang="en-US" sz="1600" dirty="0">
              <a:latin typeface="Franklin Gothic Book" panose="020B0503020102020204" pitchFamily="34" charset="0"/>
            </a:endParaRPr>
          </a:p>
          <a:p>
            <a:pPr marL="0" indent="0">
              <a:spcBef>
                <a:spcPts val="0"/>
              </a:spcBef>
              <a:buNone/>
            </a:pPr>
            <a:r>
              <a:rPr lang="en-US" sz="1600" b="1" dirty="0">
                <a:solidFill>
                  <a:srgbClr val="FF0000"/>
                </a:solidFill>
                <a:latin typeface="Franklin Gothic Book" panose="020B0503020102020204" pitchFamily="34" charset="0"/>
              </a:rPr>
              <a:t>IMPORTANT NOTE:</a:t>
            </a:r>
          </a:p>
          <a:p>
            <a:pPr marL="0" indent="0">
              <a:spcBef>
                <a:spcPts val="0"/>
              </a:spcBef>
              <a:buNone/>
            </a:pPr>
            <a:r>
              <a:rPr lang="en-US" sz="1600" b="1" dirty="0">
                <a:solidFill>
                  <a:srgbClr val="FF0000"/>
                </a:solidFill>
                <a:latin typeface="Franklin Gothic Book" panose="020B0503020102020204" pitchFamily="34" charset="0"/>
              </a:rPr>
              <a:t>IF Presenters MUST check in with the Session Chair(s) at the Check-In Area (see map on slide 10) at least 15 minutes prior to the start of their session.</a:t>
            </a:r>
            <a:endParaRPr lang="en-US" sz="1600" dirty="0">
              <a:latin typeface="Franklin Gothic Book" panose="020B0503020102020204" pitchFamily="34" charset="0"/>
            </a:endParaRPr>
          </a:p>
          <a:p>
            <a:pPr lvl="0">
              <a:spcBef>
                <a:spcPts val="0"/>
              </a:spcBef>
            </a:pPr>
            <a:endParaRPr lang="en-US" sz="1600" dirty="0">
              <a:latin typeface="Franklin Gothic Book" panose="020B0503020102020204" pitchFamily="34" charset="0"/>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80681" y="0"/>
            <a:ext cx="11763078" cy="81493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Source Sans Pro"/>
              <a:buNone/>
            </a:pPr>
            <a:r>
              <a:rPr lang="en-US" sz="3200" b="1" i="0" u="none" strike="noStrike" cap="none" dirty="0">
                <a:solidFill>
                  <a:schemeClr val="dk1"/>
                </a:solidFill>
                <a:latin typeface="Franklin Gothic Demi" panose="020B0703020102020204" pitchFamily="34" charset="0"/>
                <a:sym typeface="Source Sans Pro"/>
              </a:rPr>
              <a:t>IF PowerPoint (or PDF) Presentation</a:t>
            </a:r>
          </a:p>
        </p:txBody>
      </p:sp>
      <p:sp>
        <p:nvSpPr>
          <p:cNvPr id="105" name="Shape 105"/>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3</a:t>
            </a:fld>
            <a:endParaRPr lang="en-US" sz="1000">
              <a:solidFill>
                <a:srgbClr val="888888"/>
              </a:solidFill>
              <a:latin typeface="Arial"/>
              <a:ea typeface="Arial"/>
              <a:cs typeface="Arial"/>
              <a:sym typeface="Arial"/>
            </a:endParaRPr>
          </a:p>
        </p:txBody>
      </p:sp>
      <p:sp>
        <p:nvSpPr>
          <p:cNvPr id="106" name="Shape 106"/>
          <p:cNvSpPr txBox="1"/>
          <p:nvPr/>
        </p:nvSpPr>
        <p:spPr>
          <a:xfrm>
            <a:off x="379379" y="953589"/>
            <a:ext cx="11332723" cy="5106743"/>
          </a:xfrm>
          <a:prstGeom prst="rect">
            <a:avLst/>
          </a:prstGeom>
          <a:noFill/>
          <a:ln>
            <a:noFill/>
          </a:ln>
        </p:spPr>
        <p:txBody>
          <a:bodyPr lIns="91425" tIns="45700" rIns="91425" bIns="45700" anchor="t" anchorCtr="0">
            <a:noAutofit/>
          </a:bodyPr>
          <a:lstStyle/>
          <a:p>
            <a:pPr marL="0" marR="0" lvl="0" indent="0" rtl="0">
              <a:spcAft>
                <a:spcPts val="600"/>
              </a:spcAft>
              <a:buSzPct val="25000"/>
              <a:buNone/>
            </a:pPr>
            <a:r>
              <a:rPr lang="en-US" sz="1600" dirty="0">
                <a:solidFill>
                  <a:schemeClr val="dk1"/>
                </a:solidFill>
                <a:latin typeface="Franklin Gothic Book" panose="020B0503020102020204" pitchFamily="34" charset="0"/>
                <a:sym typeface="Arial"/>
              </a:rPr>
              <a:t>IMS2018 will provide each IF Presenter the option to provide additional details of their work, as a PowerPoint or PDF presentation, on a 55” monitor using a computer. The monitor and computer are made available at each IF station.</a:t>
            </a:r>
            <a:endParaRPr lang="en-US" sz="1600" dirty="0">
              <a:solidFill>
                <a:schemeClr val="dk1"/>
              </a:solidFill>
              <a:latin typeface="Franklin Gothic Book" panose="020B0503020102020204" pitchFamily="34" charset="0"/>
            </a:endParaRPr>
          </a:p>
          <a:p>
            <a:pPr marL="457200" indent="-457200">
              <a:spcAft>
                <a:spcPts val="600"/>
              </a:spcAft>
              <a:buClr>
                <a:schemeClr val="dk1"/>
              </a:buClr>
              <a:buSzPct val="100000"/>
              <a:buFont typeface="Wingdings" panose="05000000000000000000" pitchFamily="2" charset="2"/>
              <a:buChar char="q"/>
            </a:pPr>
            <a:r>
              <a:rPr lang="en-US" sz="1600" dirty="0">
                <a:solidFill>
                  <a:schemeClr val="dk1"/>
                </a:solidFill>
                <a:latin typeface="Franklin Gothic Book" panose="020B0503020102020204" pitchFamily="34" charset="0"/>
                <a:sym typeface="Source Sans Pro"/>
              </a:rPr>
              <a:t>This PowerPoint document is the mandatory IMS2018 IF Presentation template and includes all necessary logos and banners. The presentation must be prepared in landscape with an aspect ratio of 16:9.</a:t>
            </a:r>
          </a:p>
          <a:p>
            <a:pPr marL="457200" lvl="0" indent="-457200">
              <a:spcAft>
                <a:spcPts val="600"/>
              </a:spcAft>
              <a:buClr>
                <a:schemeClr val="dk1"/>
              </a:buClr>
              <a:buSzPct val="100000"/>
              <a:buFont typeface="Wingdings" panose="05000000000000000000" pitchFamily="2" charset="2"/>
              <a:buChar char="q"/>
            </a:pPr>
            <a:r>
              <a:rPr lang="en-US" sz="1600" dirty="0">
                <a:solidFill>
                  <a:schemeClr val="dk1"/>
                </a:solidFill>
                <a:latin typeface="Franklin Gothic Book" panose="020B0503020102020204" pitchFamily="34" charset="0"/>
                <a:sym typeface="Source Sans Pro"/>
              </a:rPr>
              <a:t>The PowerPoint (or PDF) slides should refer to the five sections of the Penta chart; this reference should be included on the left-hand side of each slide (see examples in the following slides of this template). The presenter/author can use </a:t>
            </a:r>
            <a:r>
              <a:rPr lang="en-US" sz="1600" dirty="0">
                <a:latin typeface="Franklin Gothic Book" panose="020B0503020102020204" pitchFamily="34" charset="0"/>
              </a:rPr>
              <a:t>the</a:t>
            </a:r>
            <a:r>
              <a:rPr lang="en-US" sz="1600" dirty="0">
                <a:solidFill>
                  <a:schemeClr val="dk1"/>
                </a:solidFill>
                <a:latin typeface="Franklin Gothic Book" panose="020B0503020102020204" pitchFamily="34" charset="0"/>
                <a:sym typeface="Source Sans Pro"/>
              </a:rPr>
              <a:t> slides to provide detailed information about his or her research.</a:t>
            </a:r>
          </a:p>
          <a:p>
            <a:pPr marL="457200" lvl="0" indent="-457200">
              <a:spcAft>
                <a:spcPts val="600"/>
              </a:spcAft>
              <a:buClr>
                <a:schemeClr val="dk1"/>
              </a:buClr>
              <a:buSzPct val="100000"/>
              <a:buFont typeface="Wingdings" panose="05000000000000000000" pitchFamily="2" charset="2"/>
              <a:buChar char="q"/>
            </a:pPr>
            <a:r>
              <a:rPr lang="en-US" sz="1600" dirty="0">
                <a:latin typeface="Franklin Gothic Book" panose="020B0503020102020204" pitchFamily="34" charset="0"/>
              </a:rPr>
              <a:t>The Presenter/author may use as many slides as they would like, but there must be at least one slide per section of the Penta chart.</a:t>
            </a:r>
            <a:r>
              <a:rPr lang="en-US" sz="1600" dirty="0">
                <a:solidFill>
                  <a:schemeClr val="dk1"/>
                </a:solidFill>
                <a:latin typeface="Franklin Gothic Book" panose="020B0503020102020204" pitchFamily="34" charset="0"/>
                <a:sym typeface="Source Sans Pro"/>
              </a:rPr>
              <a:t> Slides 4-9 of this template are provided as an example, but more slides can be used as needed.</a:t>
            </a:r>
          </a:p>
          <a:p>
            <a:pPr lvl="0">
              <a:spcAft>
                <a:spcPts val="600"/>
              </a:spcAft>
              <a:buSzPct val="25000"/>
            </a:pPr>
            <a:endParaRPr lang="en-US" sz="1600" dirty="0">
              <a:solidFill>
                <a:schemeClr val="dk1"/>
              </a:solidFill>
              <a:latin typeface="Franklin Gothic Book" panose="020B0503020102020204" pitchFamily="34" charset="0"/>
              <a:sym typeface="Arial"/>
            </a:endParaRPr>
          </a:p>
          <a:p>
            <a:pPr lvl="0">
              <a:spcAft>
                <a:spcPts val="600"/>
              </a:spcAft>
              <a:buSzPct val="25000"/>
            </a:pPr>
            <a:r>
              <a:rPr lang="en-US" sz="1600" dirty="0">
                <a:solidFill>
                  <a:schemeClr val="dk1"/>
                </a:solidFill>
                <a:latin typeface="Franklin Gothic Book" panose="020B0503020102020204" pitchFamily="34" charset="0"/>
                <a:sym typeface="Arial"/>
              </a:rPr>
              <a:t>IMPORTANT NOTE: </a:t>
            </a:r>
            <a:r>
              <a:rPr lang="en-US" sz="1600" dirty="0">
                <a:solidFill>
                  <a:schemeClr val="dk1"/>
                </a:solidFill>
                <a:latin typeface="Franklin Gothic Book" panose="020B0503020102020204" pitchFamily="34" charset="0"/>
              </a:rPr>
              <a:t>IMS intends to make the IF presentations a</a:t>
            </a:r>
            <a:r>
              <a:rPr lang="en-US" sz="1600" dirty="0">
                <a:solidFill>
                  <a:schemeClr val="dk1"/>
                </a:solidFill>
                <a:latin typeface="Franklin Gothic Book" panose="020B0503020102020204" pitchFamily="34" charset="0"/>
                <a:sym typeface="Arial"/>
              </a:rPr>
              <a:t>vailable to the IMS attendees as PDF down-loads, a week after and up to 60 days from the conclusion of the IMS Microwave Week</a:t>
            </a:r>
            <a:r>
              <a:rPr lang="en-US" sz="1600" dirty="0">
                <a:solidFill>
                  <a:schemeClr val="dk1"/>
                </a:solidFill>
                <a:latin typeface="Franklin Gothic Book" panose="020B0503020102020204" pitchFamily="34" charset="0"/>
              </a:rPr>
              <a:t>. However</a:t>
            </a:r>
            <a:r>
              <a:rPr lang="en-US" sz="1600" dirty="0">
                <a:solidFill>
                  <a:schemeClr val="dk1"/>
                </a:solidFill>
                <a:latin typeface="Franklin Gothic Book" panose="020B0503020102020204" pitchFamily="34" charset="0"/>
                <a:sym typeface="Arial"/>
              </a:rPr>
              <a:t>, the down-loadable presentations are restricted to only those that have the necessary permissions and authorizations from the presenter/author(s) institutions and </a:t>
            </a:r>
            <a:r>
              <a:rPr lang="en-US" sz="1600" dirty="0">
                <a:solidFill>
                  <a:schemeClr val="dk1"/>
                </a:solidFill>
                <a:latin typeface="Franklin Gothic Book" panose="020B0503020102020204" pitchFamily="34" charset="0"/>
              </a:rPr>
              <a:t>sponsors for such dissemination. The presenter/author(s) are SOLELY responsible to seek and secure such permissions and authorization prior to the submission by the 30 May 2018 deadline. This includes securing, as applicable, all ITAR and other governmental permissions. The IEEE, MTT-S, and/or IMS2018 will neither assume nor bear ANY responsibility for materials submitted without appropriate approvals or clearances, and will make NO attempt to retract, rescind, or redact the submitted materials.</a:t>
            </a:r>
          </a:p>
          <a:p>
            <a:pPr lvl="0">
              <a:spcAft>
                <a:spcPts val="600"/>
              </a:spcAft>
              <a:buSzPct val="25000"/>
            </a:pPr>
            <a:r>
              <a:rPr lang="en-US" sz="1600" dirty="0">
                <a:solidFill>
                  <a:schemeClr val="dk1"/>
                </a:solidFill>
                <a:latin typeface="Franklin Gothic Book" panose="020B0503020102020204" pitchFamily="34" charset="0"/>
              </a:rPr>
              <a:t>Please refer to the detailed instructions at the IMS website on the preparation and submission of the IF presentations.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4</a:t>
            </a:fld>
            <a:endParaRPr lang="en-US" sz="1000">
              <a:solidFill>
                <a:srgbClr val="888888"/>
              </a:solidFill>
              <a:latin typeface="Arial"/>
              <a:ea typeface="Arial"/>
              <a:cs typeface="Arial"/>
              <a:sym typeface="Arial"/>
            </a:endParaRPr>
          </a:p>
        </p:txBody>
      </p:sp>
      <p:sp>
        <p:nvSpPr>
          <p:cNvPr id="152" name="Shape 152"/>
          <p:cNvSpPr txBox="1">
            <a:spLocks noGrp="1"/>
          </p:cNvSpPr>
          <p:nvPr>
            <p:ph type="body" idx="4"/>
          </p:nvPr>
        </p:nvSpPr>
        <p:spPr>
          <a:xfrm rot="-5400000">
            <a:off x="-1962689" y="3546817"/>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dirty="0">
                <a:latin typeface="+mn-lt"/>
                <a:ea typeface="Source Sans Pro"/>
                <a:cs typeface="Source Sans Pro"/>
                <a:sym typeface="Source Sans Pro"/>
              </a:rPr>
              <a:t>STATUS</a:t>
            </a:r>
            <a:r>
              <a:rPr lang="en-US" sz="2800" b="1" i="0" u="none" strike="noStrike" cap="none" dirty="0">
                <a:solidFill>
                  <a:srgbClr val="366092"/>
                </a:solidFill>
                <a:latin typeface="+mn-lt"/>
                <a:ea typeface="Source Sans Pro"/>
                <a:cs typeface="Source Sans Pro"/>
                <a:sym typeface="Source Sans Pro"/>
              </a:rPr>
              <a:t> QUO</a:t>
            </a:r>
          </a:p>
        </p:txBody>
      </p:sp>
      <p:sp>
        <p:nvSpPr>
          <p:cNvPr id="12" name="Shape 150"/>
          <p:cNvSpPr txBox="1">
            <a:spLocks noGrp="1"/>
          </p:cNvSpPr>
          <p:nvPr>
            <p:ph type="body" idx="2"/>
          </p:nvPr>
        </p:nvSpPr>
        <p:spPr>
          <a:xfrm>
            <a:off x="450357" y="906990"/>
            <a:ext cx="10988803" cy="5007991"/>
          </a:xfrm>
          <a:prstGeom prst="rect">
            <a:avLst/>
          </a:prstGeom>
          <a:noFill/>
          <a:ln>
            <a:noFill/>
          </a:ln>
        </p:spPr>
        <p:txBody>
          <a:bodyPr lIns="91425" tIns="45700" rIns="91425" bIns="45700" anchor="t" anchorCtr="0">
            <a:noAutofit/>
          </a:bodyPr>
          <a:lstStyle/>
          <a:p>
            <a:pPr marL="0" indent="0" algn="ctr">
              <a:buClr>
                <a:srgbClr val="CC0066"/>
              </a:buClr>
              <a:buNone/>
            </a:pPr>
            <a:r>
              <a:rPr lang="en-US" sz="1600" b="1" u="sng" dirty="0">
                <a:solidFill>
                  <a:srgbClr val="0000FF"/>
                </a:solidFill>
              </a:rPr>
              <a:t>Contactless Vital Signs Detection</a:t>
            </a:r>
          </a:p>
          <a:p>
            <a:pPr marL="0" indent="0">
              <a:buClr>
                <a:srgbClr val="CC0066"/>
              </a:buClr>
              <a:buNone/>
            </a:pPr>
            <a:endParaRPr lang="en-US" sz="2000" b="1" u="sng" dirty="0"/>
          </a:p>
          <a:p>
            <a:pPr marL="0" indent="0">
              <a:buClr>
                <a:srgbClr val="CC0066"/>
              </a:buClr>
              <a:buNone/>
            </a:pPr>
            <a:endParaRPr lang="en-US" sz="2000" b="1" u="sng" dirty="0"/>
          </a:p>
          <a:p>
            <a:pPr marL="0" indent="0">
              <a:buClr>
                <a:srgbClr val="CC0066"/>
              </a:buClr>
              <a:buNone/>
            </a:pPr>
            <a:endParaRPr lang="en-US" sz="2000" b="1" u="sng" dirty="0"/>
          </a:p>
          <a:p>
            <a:pPr marL="0" indent="0">
              <a:buClr>
                <a:srgbClr val="CC0066"/>
              </a:buClr>
              <a:buNone/>
            </a:pPr>
            <a:endParaRPr lang="en-US" sz="2000" b="1" u="sng" dirty="0"/>
          </a:p>
          <a:p>
            <a:pPr marL="171450" indent="-171450">
              <a:buClr>
                <a:srgbClr val="CC0066"/>
              </a:buClr>
              <a:buFont typeface="Wingdings" panose="05000000000000000000" pitchFamily="2" charset="2"/>
              <a:buChar char="ü"/>
            </a:pPr>
            <a:r>
              <a:rPr lang="en-US" sz="1400" dirty="0"/>
              <a:t>Essential in rescue operations, continuous monitoring of elderly people and for vital sign detection of infants/persons with sensitive skin</a:t>
            </a:r>
          </a:p>
          <a:p>
            <a:pPr marL="171450" indent="-171450">
              <a:buClr>
                <a:srgbClr val="CC0066"/>
              </a:buClr>
              <a:buFont typeface="Wingdings" panose="05000000000000000000" pitchFamily="2" charset="2"/>
              <a:buChar char="ü"/>
            </a:pPr>
            <a:r>
              <a:rPr lang="en-US" sz="1400" dirty="0"/>
              <a:t>In many such applications, simultaneous capability of accurate vital signs detection and localization capabilities are desired</a:t>
            </a:r>
          </a:p>
          <a:p>
            <a:pPr marL="0" indent="0" algn="ctr">
              <a:buClr>
                <a:srgbClr val="CC0066"/>
              </a:buClr>
              <a:buNone/>
            </a:pPr>
            <a:r>
              <a:rPr lang="en-US" sz="1600" b="1" u="sng" dirty="0">
                <a:solidFill>
                  <a:srgbClr val="0000FF"/>
                </a:solidFill>
              </a:rPr>
              <a:t>Multi-Mode Radars</a:t>
            </a:r>
          </a:p>
          <a:p>
            <a:pPr marL="0" indent="0">
              <a:buClr>
                <a:srgbClr val="CC0066"/>
              </a:buClr>
              <a:buNone/>
            </a:pPr>
            <a:r>
              <a:rPr lang="en-US" sz="1400" b="1" dirty="0">
                <a:solidFill>
                  <a:srgbClr val="FF0000"/>
                </a:solidFill>
              </a:rPr>
              <a:t>Why we need it?</a:t>
            </a:r>
            <a:endParaRPr lang="en-US" b="1" dirty="0">
              <a:solidFill>
                <a:srgbClr val="FF0000"/>
              </a:solidFill>
            </a:endParaRPr>
          </a:p>
          <a:p>
            <a:pPr marL="171450" indent="-171450">
              <a:buClr>
                <a:srgbClr val="CC0066"/>
              </a:buClr>
              <a:buFont typeface="Wingdings" panose="05000000000000000000" pitchFamily="2" charset="2"/>
              <a:buChar char="ü"/>
            </a:pPr>
            <a:r>
              <a:rPr lang="en-US" sz="1400" dirty="0"/>
              <a:t>Combination of features of different types of Radars required for high performance in all possible scenarios in an application</a:t>
            </a:r>
          </a:p>
          <a:p>
            <a:pPr marL="171450" indent="-171450">
              <a:buClr>
                <a:srgbClr val="CC0066"/>
              </a:buClr>
              <a:buFont typeface="Wingdings" panose="05000000000000000000" pitchFamily="2" charset="2"/>
              <a:buChar char="ü"/>
            </a:pPr>
            <a:r>
              <a:rPr lang="en-US" sz="1400" dirty="0"/>
              <a:t>Example: High frequency SFCW for short range heart rate detection, CW for long range vital signs </a:t>
            </a:r>
          </a:p>
          <a:p>
            <a:pPr marL="0" indent="0">
              <a:buClr>
                <a:srgbClr val="CC0066"/>
              </a:buClr>
              <a:buNone/>
            </a:pPr>
            <a:r>
              <a:rPr lang="en-US" sz="1400" b="1" dirty="0">
                <a:solidFill>
                  <a:srgbClr val="FF0000"/>
                </a:solidFill>
              </a:rPr>
              <a:t>What has been done before?</a:t>
            </a:r>
          </a:p>
          <a:p>
            <a:pPr marL="171450" indent="-171450">
              <a:buClr>
                <a:srgbClr val="CC0066"/>
              </a:buClr>
              <a:buFont typeface="Wingdings" panose="05000000000000000000" pitchFamily="2" charset="2"/>
              <a:buChar char="ü"/>
            </a:pPr>
            <a:r>
              <a:rPr lang="en-US" sz="1400" dirty="0"/>
              <a:t>FMCW + UWB Radar for Automotive applications (</a:t>
            </a:r>
            <a:r>
              <a:rPr lang="en-US" sz="1400" dirty="0" err="1"/>
              <a:t>Pyo</a:t>
            </a:r>
            <a:r>
              <a:rPr lang="en-US" sz="1400" dirty="0"/>
              <a:t> </a:t>
            </a:r>
            <a:r>
              <a:rPr lang="en-US" sz="1400" i="1" dirty="0"/>
              <a:t>et. al.</a:t>
            </a:r>
            <a:r>
              <a:rPr lang="en-US" sz="1400" dirty="0"/>
              <a:t>)</a:t>
            </a:r>
          </a:p>
          <a:p>
            <a:pPr marL="171450" indent="-171450">
              <a:buClr>
                <a:srgbClr val="CC0066"/>
              </a:buClr>
              <a:buFont typeface="Wingdings" panose="05000000000000000000" pitchFamily="2" charset="2"/>
              <a:buChar char="ü"/>
            </a:pPr>
            <a:r>
              <a:rPr lang="en-US" sz="1400" dirty="0"/>
              <a:t>Simultaneous generation of SAR &amp; GMTI waveform for airborne target detection (</a:t>
            </a:r>
            <a:r>
              <a:rPr lang="en-US" sz="1400" dirty="0" err="1"/>
              <a:t>Kapfer</a:t>
            </a:r>
            <a:r>
              <a:rPr lang="en-US" sz="1400" dirty="0"/>
              <a:t> </a:t>
            </a:r>
            <a:r>
              <a:rPr lang="en-US" sz="1400" i="1" dirty="0"/>
              <a:t>et. al.</a:t>
            </a:r>
            <a:r>
              <a:rPr lang="en-US" sz="1400" dirty="0"/>
              <a:t>)</a:t>
            </a:r>
          </a:p>
          <a:p>
            <a:pPr marL="171450" indent="-171450">
              <a:buClr>
                <a:srgbClr val="CC0066"/>
              </a:buClr>
              <a:buFont typeface="Wingdings" panose="05000000000000000000" pitchFamily="2" charset="2"/>
              <a:buChar char="ü"/>
            </a:pPr>
            <a:r>
              <a:rPr lang="en-US" sz="1400" dirty="0"/>
              <a:t>Use combination of Envelope detector, Doppler Radar and SFCW Radar for automatic target classification (Briones </a:t>
            </a:r>
            <a:r>
              <a:rPr lang="en-US" sz="1400" i="1" dirty="0"/>
              <a:t>et. al.</a:t>
            </a:r>
            <a:r>
              <a:rPr lang="en-US" sz="1400" dirty="0"/>
              <a:t>) </a:t>
            </a:r>
          </a:p>
          <a:p>
            <a:pPr marL="0" indent="0">
              <a:buClr>
                <a:srgbClr val="CC0066"/>
              </a:buClr>
              <a:buNone/>
            </a:pPr>
            <a:r>
              <a:rPr lang="en-US" sz="1400" b="1" dirty="0">
                <a:solidFill>
                  <a:srgbClr val="FF0000"/>
                </a:solidFill>
              </a:rPr>
              <a:t>What are the problems of the traditional approach?</a:t>
            </a:r>
            <a:endParaRPr lang="en-US" b="1" dirty="0">
              <a:solidFill>
                <a:srgbClr val="FF0000"/>
              </a:solidFill>
            </a:endParaRPr>
          </a:p>
        </p:txBody>
      </p:sp>
      <p:sp>
        <p:nvSpPr>
          <p:cNvPr id="13" name="Shape 151"/>
          <p:cNvSpPr txBox="1">
            <a:spLocks noGrp="1"/>
          </p:cNvSpPr>
          <p:nvPr>
            <p:ph type="body" idx="3"/>
          </p:nvPr>
        </p:nvSpPr>
        <p:spPr>
          <a:xfrm>
            <a:off x="1551883" y="115391"/>
            <a:ext cx="8290884" cy="877368"/>
          </a:xfrm>
          <a:prstGeom prst="rect">
            <a:avLst/>
          </a:prstGeom>
          <a:noFill/>
          <a:ln>
            <a:noFill/>
          </a:ln>
        </p:spPr>
        <p:txBody>
          <a:bodyPr lIns="91425" tIns="45700" rIns="91425" bIns="45700" anchor="t" anchorCtr="0">
            <a:noAutofit/>
          </a:bodyPr>
          <a:lstStyle/>
          <a:p>
            <a:pPr lvl="0">
              <a:lnSpc>
                <a:spcPct val="80000"/>
              </a:lnSpc>
              <a:spcBef>
                <a:spcPts val="0"/>
              </a:spcBef>
              <a:buSzPct val="25000"/>
            </a:pPr>
            <a:r>
              <a:rPr lang="en-US" sz="2220" dirty="0">
                <a:latin typeface="+mn-lt"/>
              </a:rPr>
              <a:t>Development of a Reconfigurable Low Cost Multi-Mode Radar System for Contactless Vital Signs Detection </a:t>
            </a:r>
          </a:p>
          <a:p>
            <a:pPr lvl="0">
              <a:lnSpc>
                <a:spcPct val="80000"/>
              </a:lnSpc>
              <a:spcBef>
                <a:spcPts val="333"/>
              </a:spcBef>
              <a:buSzPct val="25000"/>
            </a:pPr>
            <a:r>
              <a:rPr lang="en-US" sz="1665" b="0" i="0" u="none" strike="noStrike" cap="none" dirty="0">
                <a:solidFill>
                  <a:schemeClr val="dk1"/>
                </a:solidFill>
                <a:latin typeface="+mn-lt"/>
                <a:ea typeface="Source Sans Pro"/>
                <a:cs typeface="Source Sans Pro"/>
                <a:sym typeface="Source Sans Pro"/>
              </a:rPr>
              <a:t>F. Quaiyum</a:t>
            </a:r>
            <a:r>
              <a:rPr lang="en-US" sz="1665" b="0" dirty="0">
                <a:latin typeface="+mn-lt"/>
              </a:rPr>
              <a:t>, L. Ren, S. </a:t>
            </a:r>
            <a:r>
              <a:rPr lang="en-US" sz="1665" b="0" dirty="0" err="1">
                <a:latin typeface="+mn-lt"/>
              </a:rPr>
              <a:t>Nahar</a:t>
            </a:r>
            <a:r>
              <a:rPr lang="en-US" sz="1665" b="0" dirty="0">
                <a:latin typeface="+mn-lt"/>
              </a:rPr>
              <a:t>, F. </a:t>
            </a:r>
            <a:r>
              <a:rPr lang="en-US" sz="1665" b="0" dirty="0" err="1">
                <a:latin typeface="+mn-lt"/>
              </a:rPr>
              <a:t>Foroughian</a:t>
            </a:r>
            <a:r>
              <a:rPr lang="en-US" sz="1665" b="0" dirty="0">
                <a:latin typeface="+mn-lt"/>
              </a:rPr>
              <a:t>, A. E. </a:t>
            </a:r>
            <a:r>
              <a:rPr lang="en-US" sz="1665" b="0" dirty="0" err="1">
                <a:latin typeface="+mn-lt"/>
              </a:rPr>
              <a:t>Fathy</a:t>
            </a:r>
            <a:endParaRPr lang="en-US" sz="1665" b="0" i="1" u="none" strike="noStrike" cap="none" dirty="0">
              <a:solidFill>
                <a:schemeClr val="dk1"/>
              </a:solidFill>
              <a:latin typeface="+mn-lt"/>
              <a:ea typeface="Source Sans Pro"/>
              <a:cs typeface="Source Sans Pro"/>
              <a:sym typeface="Source Sans Pro"/>
            </a:endParaRPr>
          </a:p>
        </p:txBody>
      </p:sp>
      <p:graphicFrame>
        <p:nvGraphicFramePr>
          <p:cNvPr id="14" name="Table 13"/>
          <p:cNvGraphicFramePr>
            <a:graphicFrameLocks noGrp="1"/>
          </p:cNvGraphicFramePr>
          <p:nvPr>
            <p:extLst>
              <p:ext uri="{D42A27DB-BD31-4B8C-83A1-F6EECF244321}">
                <p14:modId xmlns:p14="http://schemas.microsoft.com/office/powerpoint/2010/main" val="2120445244"/>
              </p:ext>
            </p:extLst>
          </p:nvPr>
        </p:nvGraphicFramePr>
        <p:xfrm>
          <a:off x="2043048" y="5660142"/>
          <a:ext cx="8127999" cy="30480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299721">
                <a:tc>
                  <a:txBody>
                    <a:bodyPr/>
                    <a:lstStyle/>
                    <a:p>
                      <a:pPr marL="285750" indent="-285750">
                        <a:buFont typeface="Wingdings" panose="05000000000000000000" pitchFamily="2" charset="2"/>
                        <a:buChar char="Ø"/>
                      </a:pPr>
                      <a:r>
                        <a:rPr lang="en-US" sz="1400" b="0" dirty="0"/>
                        <a:t>Bulky</a:t>
                      </a:r>
                    </a:p>
                  </a:txBody>
                  <a:tcPr/>
                </a:tc>
                <a:tc>
                  <a:txBody>
                    <a:bodyPr/>
                    <a:lstStyle/>
                    <a:p>
                      <a:pPr marL="285750" indent="-285750">
                        <a:buFont typeface="Wingdings" panose="05000000000000000000" pitchFamily="2" charset="2"/>
                        <a:buChar char="Ø"/>
                      </a:pPr>
                      <a:r>
                        <a:rPr lang="en-US" sz="1400" b="0" dirty="0"/>
                        <a:t>Expensive</a:t>
                      </a:r>
                    </a:p>
                  </a:txBody>
                  <a:tcPr/>
                </a:tc>
                <a:tc>
                  <a:txBody>
                    <a:bodyPr/>
                    <a:lstStyle/>
                    <a:p>
                      <a:pPr marL="285750" indent="-285750">
                        <a:buFont typeface="Wingdings" panose="05000000000000000000" pitchFamily="2" charset="2"/>
                        <a:buChar char="Ø"/>
                      </a:pPr>
                      <a:r>
                        <a:rPr lang="en-US" sz="1400" b="0" dirty="0"/>
                        <a:t>Difficult to Control</a:t>
                      </a:r>
                    </a:p>
                  </a:txBody>
                  <a:tcPr/>
                </a:tc>
                <a:extLst>
                  <a:ext uri="{0D108BD9-81ED-4DB2-BD59-A6C34878D82A}">
                    <a16:rowId xmlns:a16="http://schemas.microsoft.com/office/drawing/2014/main" val="10000"/>
                  </a:ext>
                </a:extLst>
              </a:tr>
            </a:tbl>
          </a:graphicData>
        </a:graphic>
      </p:graphicFrame>
      <p:pic>
        <p:nvPicPr>
          <p:cNvPr id="15" name="Picture 4" descr="Apnea of Prematur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2190" y="1347152"/>
            <a:ext cx="2519222" cy="130087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hd20-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28181" y="1347152"/>
            <a:ext cx="2603722" cy="1300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5"/>
          <a:stretch>
            <a:fillRect/>
          </a:stretch>
        </p:blipFill>
        <p:spPr>
          <a:xfrm>
            <a:off x="4865734" y="1348249"/>
            <a:ext cx="2482625" cy="1299751"/>
          </a:xfrm>
          <a:prstGeom prst="rect">
            <a:avLst/>
          </a:prstGeom>
        </p:spPr>
      </p:pic>
      <p:sp>
        <p:nvSpPr>
          <p:cNvPr id="153" name="Shape 153"/>
          <p:cNvSpPr txBox="1"/>
          <p:nvPr/>
        </p:nvSpPr>
        <p:spPr>
          <a:xfrm rot="2049394">
            <a:off x="9786277" y="844129"/>
            <a:ext cx="2358035"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5</a:t>
            </a:fld>
            <a:endParaRPr lang="en-US" sz="1000">
              <a:solidFill>
                <a:srgbClr val="888888"/>
              </a:solidFill>
              <a:latin typeface="Arial"/>
              <a:ea typeface="Arial"/>
              <a:cs typeface="Arial"/>
              <a:sym typeface="Arial"/>
            </a:endParaRPr>
          </a:p>
        </p:txBody>
      </p:sp>
      <p:sp>
        <p:nvSpPr>
          <p:cNvPr id="164" name="Shape 164"/>
          <p:cNvSpPr txBox="1">
            <a:spLocks noGrp="1"/>
          </p:cNvSpPr>
          <p:nvPr>
            <p:ph type="body" idx="4"/>
          </p:nvPr>
        </p:nvSpPr>
        <p:spPr>
          <a:xfrm rot="-5400000">
            <a:off x="-1974122" y="3582061"/>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a:solidFill>
                  <a:srgbClr val="366092"/>
                </a:solidFill>
                <a:latin typeface="+mn-lt"/>
                <a:ea typeface="Source Sans Pro"/>
                <a:cs typeface="Source Sans Pro"/>
                <a:sym typeface="Source Sans Pro"/>
              </a:rPr>
              <a:t>NEW INSIGHTS</a:t>
            </a:r>
          </a:p>
        </p:txBody>
      </p:sp>
      <p:sp>
        <p:nvSpPr>
          <p:cNvPr id="10" name="Shape 153"/>
          <p:cNvSpPr txBox="1"/>
          <p:nvPr/>
        </p:nvSpPr>
        <p:spPr>
          <a:xfrm rot="2049394">
            <a:off x="9910484" y="792181"/>
            <a:ext cx="2209250"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
        <p:nvSpPr>
          <p:cNvPr id="16" name="Shape 162"/>
          <p:cNvSpPr txBox="1">
            <a:spLocks noGrp="1"/>
          </p:cNvSpPr>
          <p:nvPr>
            <p:ph type="body" idx="2"/>
          </p:nvPr>
        </p:nvSpPr>
        <p:spPr>
          <a:xfrm>
            <a:off x="796583" y="1676148"/>
            <a:ext cx="6230101" cy="3993132"/>
          </a:xfrm>
          <a:prstGeom prst="rect">
            <a:avLst/>
          </a:prstGeom>
          <a:noFill/>
          <a:ln>
            <a:noFill/>
          </a:ln>
        </p:spPr>
        <p:txBody>
          <a:bodyPr lIns="91425" tIns="45700" rIns="91425" bIns="45700" anchor="t" anchorCtr="0">
            <a:noAutofit/>
          </a:bodyPr>
          <a:lstStyle/>
          <a:p>
            <a:pPr marL="0" indent="0">
              <a:buNone/>
            </a:pPr>
            <a:r>
              <a:rPr lang="en-US" sz="2000" b="1" dirty="0"/>
              <a:t>Multi-Mode Operation with </a:t>
            </a:r>
            <a:r>
              <a:rPr lang="en-US" sz="2000" b="1" dirty="0" err="1"/>
              <a:t>Reconfigurability</a:t>
            </a:r>
            <a:endParaRPr lang="en-US" sz="2000" b="1" dirty="0"/>
          </a:p>
          <a:p>
            <a:endParaRPr lang="en-US" sz="800" b="1" dirty="0"/>
          </a:p>
          <a:p>
            <a:pPr marL="171450" indent="-171450">
              <a:buClr>
                <a:srgbClr val="CC0066"/>
              </a:buClr>
              <a:buFont typeface="Wingdings" panose="05000000000000000000" pitchFamily="2" charset="2"/>
              <a:buChar char="ü"/>
            </a:pPr>
            <a:r>
              <a:rPr lang="en-US" sz="2000" b="1" dirty="0"/>
              <a:t>UWB Mode</a:t>
            </a:r>
          </a:p>
          <a:p>
            <a:endParaRPr lang="en-US" sz="800" b="1" dirty="0"/>
          </a:p>
          <a:p>
            <a:pPr marL="228600" indent="-111125">
              <a:buClr>
                <a:srgbClr val="00B050"/>
              </a:buClr>
              <a:buFont typeface="Wingdings" panose="05000000000000000000" pitchFamily="2" charset="2"/>
              <a:buChar char="Ø"/>
            </a:pPr>
            <a:r>
              <a:rPr lang="en-US" sz="2000" b="1" dirty="0"/>
              <a:t>Short-range SAR operation</a:t>
            </a:r>
          </a:p>
          <a:p>
            <a:pPr marL="117475">
              <a:buClr>
                <a:srgbClr val="00B050"/>
              </a:buClr>
            </a:pPr>
            <a:endParaRPr lang="en-US" sz="800" b="1" dirty="0"/>
          </a:p>
          <a:p>
            <a:pPr marL="228600" indent="-111125">
              <a:buClr>
                <a:srgbClr val="00B050"/>
              </a:buClr>
              <a:buFont typeface="Wingdings" panose="05000000000000000000" pitchFamily="2" charset="2"/>
              <a:buChar char="Ø"/>
            </a:pPr>
            <a:r>
              <a:rPr lang="en-US" sz="2000" b="1" dirty="0"/>
              <a:t>Center frequency shifting for higher sensitivity</a:t>
            </a:r>
          </a:p>
          <a:p>
            <a:pPr marL="117475"/>
            <a:endParaRPr lang="en-US" sz="800" b="1" dirty="0"/>
          </a:p>
          <a:p>
            <a:pPr marL="171450" indent="-171450">
              <a:buClr>
                <a:srgbClr val="CC0066"/>
              </a:buClr>
              <a:buFont typeface="Wingdings" panose="05000000000000000000" pitchFamily="2" charset="2"/>
              <a:buChar char="ü"/>
            </a:pPr>
            <a:r>
              <a:rPr lang="en-US" sz="2000" b="1" dirty="0"/>
              <a:t>CW Mode Operation </a:t>
            </a:r>
          </a:p>
          <a:p>
            <a:endParaRPr lang="en-US" sz="800" b="1" dirty="0"/>
          </a:p>
          <a:p>
            <a:pPr marL="228600" indent="-111125">
              <a:buClr>
                <a:srgbClr val="00B050"/>
              </a:buClr>
              <a:buFont typeface="Wingdings" panose="05000000000000000000" pitchFamily="2" charset="2"/>
              <a:buChar char="Ø"/>
            </a:pPr>
            <a:r>
              <a:rPr lang="en-US" sz="2000" b="1" dirty="0"/>
              <a:t>Long range remote triage</a:t>
            </a:r>
          </a:p>
          <a:p>
            <a:pPr marL="117475">
              <a:buClr>
                <a:srgbClr val="00B050"/>
              </a:buClr>
            </a:pPr>
            <a:endParaRPr lang="en-US" sz="800" b="1" dirty="0"/>
          </a:p>
          <a:p>
            <a:pPr marL="228600" indent="-111125">
              <a:buClr>
                <a:srgbClr val="00B050"/>
              </a:buClr>
              <a:buFont typeface="Wingdings" panose="05000000000000000000" pitchFamily="2" charset="2"/>
              <a:buChar char="Ø"/>
            </a:pPr>
            <a:r>
              <a:rPr lang="en-US" sz="2000" b="1" dirty="0"/>
              <a:t>Interferometry functionality using dual CW operation </a:t>
            </a:r>
            <a:endParaRPr lang="en-US" sz="2000" b="1" dirty="0">
              <a:sym typeface="Arial"/>
            </a:endParaRPr>
          </a:p>
          <a:p>
            <a:pPr marL="0" marR="0" lvl="0" indent="0" algn="l" rtl="0">
              <a:spcBef>
                <a:spcPts val="0"/>
              </a:spcBef>
              <a:spcAft>
                <a:spcPts val="0"/>
              </a:spcAft>
              <a:buClr>
                <a:schemeClr val="dk1"/>
              </a:buClr>
              <a:buSzPct val="25000"/>
              <a:buFont typeface="Arial"/>
              <a:buNone/>
            </a:pPr>
            <a:endParaRPr lang="en-US" sz="2000" b="1" i="0" u="none" strike="noStrike" cap="none" dirty="0">
              <a:solidFill>
                <a:srgbClr val="FF0000"/>
              </a:solidFill>
              <a:latin typeface="+mn-lt"/>
              <a:sym typeface="Source Sans Pro"/>
            </a:endParaRPr>
          </a:p>
        </p:txBody>
      </p:sp>
      <p:grpSp>
        <p:nvGrpSpPr>
          <p:cNvPr id="17" name="Group 16"/>
          <p:cNvGrpSpPr/>
          <p:nvPr/>
        </p:nvGrpSpPr>
        <p:grpSpPr>
          <a:xfrm>
            <a:off x="7185574" y="1749596"/>
            <a:ext cx="4549226" cy="903688"/>
            <a:chOff x="583606" y="4087031"/>
            <a:chExt cx="2170498" cy="389105"/>
          </a:xfrm>
        </p:grpSpPr>
        <p:grpSp>
          <p:nvGrpSpPr>
            <p:cNvPr id="18" name="Group 17"/>
            <p:cNvGrpSpPr/>
            <p:nvPr/>
          </p:nvGrpSpPr>
          <p:grpSpPr>
            <a:xfrm>
              <a:off x="583606" y="4090934"/>
              <a:ext cx="541083" cy="385202"/>
              <a:chOff x="631414" y="4090934"/>
              <a:chExt cx="541083" cy="385202"/>
            </a:xfrm>
          </p:grpSpPr>
          <p:sp>
            <p:nvSpPr>
              <p:cNvPr id="27" name="Cube 26"/>
              <p:cNvSpPr/>
              <p:nvPr/>
            </p:nvSpPr>
            <p:spPr>
              <a:xfrm>
                <a:off x="631414" y="4090934"/>
                <a:ext cx="541083" cy="385202"/>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88104" y="4225387"/>
                <a:ext cx="339213" cy="212033"/>
              </a:xfrm>
              <a:prstGeom prst="rect">
                <a:avLst/>
              </a:prstGeom>
              <a:noFill/>
            </p:spPr>
            <p:txBody>
              <a:bodyPr wrap="square" lIns="0" tIns="0" rIns="0" bIns="0" rtlCol="0">
                <a:spAutoFit/>
              </a:bodyPr>
              <a:lstStyle/>
              <a:p>
                <a:pPr algn="ctr"/>
                <a:r>
                  <a:rPr lang="en-US" sz="1600" b="1" dirty="0">
                    <a:solidFill>
                      <a:srgbClr val="FF0000"/>
                    </a:solidFill>
                  </a:rPr>
                  <a:t>CW Radar</a:t>
                </a:r>
              </a:p>
            </p:txBody>
          </p:sp>
        </p:grpSp>
        <p:grpSp>
          <p:nvGrpSpPr>
            <p:cNvPr id="19" name="Group 18"/>
            <p:cNvGrpSpPr/>
            <p:nvPr/>
          </p:nvGrpSpPr>
          <p:grpSpPr>
            <a:xfrm>
              <a:off x="1363445" y="4087031"/>
              <a:ext cx="541083" cy="385202"/>
              <a:chOff x="631414" y="4090934"/>
              <a:chExt cx="541083" cy="385202"/>
            </a:xfrm>
          </p:grpSpPr>
          <p:sp>
            <p:nvSpPr>
              <p:cNvPr id="25" name="Cube 24"/>
              <p:cNvSpPr/>
              <p:nvPr/>
            </p:nvSpPr>
            <p:spPr>
              <a:xfrm>
                <a:off x="631414" y="4090934"/>
                <a:ext cx="541083" cy="385202"/>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8104" y="4225387"/>
                <a:ext cx="339213" cy="212033"/>
              </a:xfrm>
              <a:prstGeom prst="rect">
                <a:avLst/>
              </a:prstGeom>
              <a:noFill/>
            </p:spPr>
            <p:txBody>
              <a:bodyPr wrap="square" lIns="0" tIns="0" rIns="0" bIns="0" rtlCol="0">
                <a:spAutoFit/>
              </a:bodyPr>
              <a:lstStyle/>
              <a:p>
                <a:pPr algn="ctr"/>
                <a:r>
                  <a:rPr lang="en-US" sz="1600" b="1" dirty="0">
                    <a:solidFill>
                      <a:srgbClr val="0000FF"/>
                    </a:solidFill>
                  </a:rPr>
                  <a:t>UWB Radar</a:t>
                </a:r>
              </a:p>
            </p:txBody>
          </p:sp>
        </p:grpSp>
        <p:grpSp>
          <p:nvGrpSpPr>
            <p:cNvPr id="20" name="Group 19"/>
            <p:cNvGrpSpPr/>
            <p:nvPr/>
          </p:nvGrpSpPr>
          <p:grpSpPr>
            <a:xfrm>
              <a:off x="2213021" y="4087031"/>
              <a:ext cx="541083" cy="385202"/>
              <a:chOff x="631414" y="4090934"/>
              <a:chExt cx="541083" cy="385202"/>
            </a:xfrm>
          </p:grpSpPr>
          <p:sp>
            <p:nvSpPr>
              <p:cNvPr id="23" name="Cube 22"/>
              <p:cNvSpPr/>
              <p:nvPr/>
            </p:nvSpPr>
            <p:spPr>
              <a:xfrm>
                <a:off x="631414" y="4090934"/>
                <a:ext cx="541083" cy="385202"/>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9342" y="4225387"/>
                <a:ext cx="395903" cy="212033"/>
              </a:xfrm>
              <a:prstGeom prst="rect">
                <a:avLst/>
              </a:prstGeom>
              <a:noFill/>
            </p:spPr>
            <p:txBody>
              <a:bodyPr wrap="square" lIns="0" tIns="0" rIns="0" bIns="0" rtlCol="0">
                <a:spAutoFit/>
              </a:bodyPr>
              <a:lstStyle/>
              <a:p>
                <a:pPr algn="ctr"/>
                <a:r>
                  <a:rPr lang="en-US" sz="1600" b="1" dirty="0">
                    <a:solidFill>
                      <a:srgbClr val="CC0066"/>
                    </a:solidFill>
                  </a:rPr>
                  <a:t>Hybrid Radar</a:t>
                </a:r>
              </a:p>
            </p:txBody>
          </p:sp>
        </p:grpSp>
        <p:sp>
          <p:nvSpPr>
            <p:cNvPr id="21" name="TextBox 20"/>
            <p:cNvSpPr txBox="1"/>
            <p:nvPr/>
          </p:nvSpPr>
          <p:spPr>
            <a:xfrm>
              <a:off x="1127360" y="4167347"/>
              <a:ext cx="240306" cy="185529"/>
            </a:xfrm>
            <a:prstGeom prst="rect">
              <a:avLst/>
            </a:prstGeom>
            <a:noFill/>
          </p:spPr>
          <p:txBody>
            <a:bodyPr wrap="square" lIns="0" tIns="0" rIns="0" bIns="0" rtlCol="0">
              <a:spAutoFit/>
            </a:bodyPr>
            <a:lstStyle/>
            <a:p>
              <a:pPr algn="ctr"/>
              <a:r>
                <a:rPr lang="en-US" sz="2800" b="1" dirty="0">
                  <a:solidFill>
                    <a:schemeClr val="tx1"/>
                  </a:solidFill>
                </a:rPr>
                <a:t>+</a:t>
              </a:r>
              <a:endParaRPr lang="en-US" sz="900" b="1" dirty="0">
                <a:solidFill>
                  <a:schemeClr val="tx1"/>
                </a:solidFill>
              </a:endParaRPr>
            </a:p>
          </p:txBody>
        </p:sp>
        <p:cxnSp>
          <p:nvCxnSpPr>
            <p:cNvPr id="22" name="Straight Arrow Connector 21"/>
            <p:cNvCxnSpPr/>
            <p:nvPr/>
          </p:nvCxnSpPr>
          <p:spPr>
            <a:xfrm>
              <a:off x="1954314" y="4261223"/>
              <a:ext cx="2091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Shape 162"/>
          <p:cNvSpPr txBox="1">
            <a:spLocks noGrp="1"/>
          </p:cNvSpPr>
          <p:nvPr>
            <p:ph type="body" idx="2"/>
          </p:nvPr>
        </p:nvSpPr>
        <p:spPr>
          <a:xfrm>
            <a:off x="7511819" y="3162223"/>
            <a:ext cx="4512541" cy="2821020"/>
          </a:xfrm>
          <a:prstGeom prst="rect">
            <a:avLst/>
          </a:prstGeom>
          <a:noFill/>
          <a:ln>
            <a:noFill/>
          </a:ln>
        </p:spPr>
        <p:txBody>
          <a:bodyPr lIns="91425" tIns="45700" rIns="91425" bIns="45700" anchor="t" anchorCtr="0">
            <a:noAutofit/>
          </a:bodyPr>
          <a:lstStyle/>
          <a:p>
            <a:pPr marL="0" indent="0">
              <a:buNone/>
            </a:pPr>
            <a:r>
              <a:rPr lang="en-US" b="1" dirty="0"/>
              <a:t>Features:</a:t>
            </a:r>
          </a:p>
          <a:p>
            <a:pPr marL="117475">
              <a:buClr>
                <a:srgbClr val="00B050"/>
              </a:buClr>
            </a:pPr>
            <a:endParaRPr lang="en-US" sz="700" b="1" dirty="0"/>
          </a:p>
          <a:p>
            <a:pPr marL="460375" indent="-342900">
              <a:buClr>
                <a:srgbClr val="FF0000"/>
              </a:buClr>
              <a:buFont typeface="Wingdings" panose="05000000000000000000" pitchFamily="2" charset="2"/>
              <a:buChar char="ü"/>
            </a:pPr>
            <a:r>
              <a:rPr lang="en-US" b="1" dirty="0"/>
              <a:t>Multi-Mode Operation:</a:t>
            </a:r>
          </a:p>
          <a:p>
            <a:pPr marL="685800" indent="-342900">
              <a:buClr>
                <a:srgbClr val="3333FF"/>
              </a:buClr>
              <a:buFont typeface="Wingdings" panose="05000000000000000000" pitchFamily="2" charset="2"/>
              <a:buChar char="Ø"/>
            </a:pPr>
            <a:r>
              <a:rPr lang="en-US" b="1" dirty="0"/>
              <a:t>Long/short range</a:t>
            </a:r>
          </a:p>
          <a:p>
            <a:pPr marL="685800" indent="-342900">
              <a:buClr>
                <a:srgbClr val="3333FF"/>
              </a:buClr>
              <a:buFont typeface="Wingdings" panose="05000000000000000000" pitchFamily="2" charset="2"/>
              <a:buChar char="Ø"/>
            </a:pPr>
            <a:r>
              <a:rPr lang="en-US" b="1" dirty="0"/>
              <a:t>Higher sensitivity</a:t>
            </a:r>
          </a:p>
          <a:p>
            <a:pPr marL="460375" indent="-342900">
              <a:buClr>
                <a:srgbClr val="FF0000"/>
              </a:buClr>
              <a:buFont typeface="Wingdings" panose="05000000000000000000" pitchFamily="2" charset="2"/>
              <a:buChar char="ü"/>
            </a:pPr>
            <a:r>
              <a:rPr lang="en-US" b="1" dirty="0"/>
              <a:t>Easy Controlling Scheme</a:t>
            </a:r>
          </a:p>
          <a:p>
            <a:pPr marL="460375" indent="-342900">
              <a:buClr>
                <a:srgbClr val="FF0000"/>
              </a:buClr>
              <a:buFont typeface="Wingdings" panose="05000000000000000000" pitchFamily="2" charset="2"/>
              <a:buChar char="ü"/>
            </a:pPr>
            <a:r>
              <a:rPr lang="en-US" b="1" dirty="0"/>
              <a:t>Resource sharing</a:t>
            </a:r>
          </a:p>
          <a:p>
            <a:pPr marL="460375" indent="-342900">
              <a:buClr>
                <a:srgbClr val="FF0000"/>
              </a:buClr>
              <a:buFont typeface="Wingdings" panose="05000000000000000000" pitchFamily="2" charset="2"/>
              <a:buChar char="ü"/>
            </a:pPr>
            <a:r>
              <a:rPr lang="en-US" b="1" dirty="0"/>
              <a:t>Low cost and fewer components</a:t>
            </a:r>
          </a:p>
          <a:p>
            <a:pPr marL="460375" indent="-342900">
              <a:buClr>
                <a:srgbClr val="FF0000"/>
              </a:buClr>
              <a:buFont typeface="Wingdings" panose="05000000000000000000" pitchFamily="2" charset="2"/>
              <a:buChar char="ü"/>
            </a:pPr>
            <a:endParaRPr lang="en-US" sz="2000" b="1" dirty="0">
              <a:sym typeface="Arial"/>
            </a:endParaRPr>
          </a:p>
          <a:p>
            <a:pPr marL="0" marR="0" lvl="0" indent="0" algn="l" rtl="0">
              <a:spcBef>
                <a:spcPts val="0"/>
              </a:spcBef>
              <a:spcAft>
                <a:spcPts val="0"/>
              </a:spcAft>
              <a:buClr>
                <a:schemeClr val="dk1"/>
              </a:buClr>
              <a:buSzPct val="25000"/>
              <a:buFont typeface="Arial"/>
              <a:buNone/>
            </a:pPr>
            <a:endParaRPr lang="en-US" sz="2000" b="1" i="0" u="none" strike="noStrike" cap="none" dirty="0">
              <a:solidFill>
                <a:srgbClr val="FF0000"/>
              </a:solidFill>
              <a:latin typeface="+mn-lt"/>
              <a:sym typeface="Source Sans Pro"/>
            </a:endParaRPr>
          </a:p>
        </p:txBody>
      </p:sp>
      <p:sp>
        <p:nvSpPr>
          <p:cNvPr id="30" name="Shape 151"/>
          <p:cNvSpPr txBox="1">
            <a:spLocks noGrp="1"/>
          </p:cNvSpPr>
          <p:nvPr>
            <p:ph type="body" idx="3"/>
          </p:nvPr>
        </p:nvSpPr>
        <p:spPr>
          <a:xfrm>
            <a:off x="1692613" y="225507"/>
            <a:ext cx="7765590" cy="877368"/>
          </a:xfrm>
          <a:prstGeom prst="rect">
            <a:avLst/>
          </a:prstGeom>
          <a:noFill/>
          <a:ln>
            <a:noFill/>
          </a:ln>
        </p:spPr>
        <p:txBody>
          <a:bodyPr lIns="91425" tIns="45700" rIns="91425" bIns="45700" anchor="t" anchorCtr="0">
            <a:noAutofit/>
          </a:bodyPr>
          <a:lstStyle/>
          <a:p>
            <a:pPr lvl="0">
              <a:lnSpc>
                <a:spcPct val="80000"/>
              </a:lnSpc>
              <a:spcBef>
                <a:spcPts val="0"/>
              </a:spcBef>
              <a:buSzPct val="25000"/>
            </a:pPr>
            <a:r>
              <a:rPr lang="en-US" sz="2220" dirty="0">
                <a:latin typeface="+mn-lt"/>
              </a:rPr>
              <a:t>Development of a Reconfigurable Low Cost Multi-Mode Radar System for Contactless Vital Signs Detection </a:t>
            </a:r>
          </a:p>
          <a:p>
            <a:pPr lvl="0">
              <a:lnSpc>
                <a:spcPct val="80000"/>
              </a:lnSpc>
              <a:spcBef>
                <a:spcPts val="333"/>
              </a:spcBef>
              <a:buSzPct val="25000"/>
            </a:pPr>
            <a:r>
              <a:rPr lang="en-US" sz="1665" b="0" i="0" u="none" strike="noStrike" cap="none" dirty="0">
                <a:solidFill>
                  <a:schemeClr val="dk1"/>
                </a:solidFill>
                <a:latin typeface="+mn-lt"/>
                <a:ea typeface="Source Sans Pro"/>
                <a:cs typeface="Source Sans Pro"/>
                <a:sym typeface="Source Sans Pro"/>
              </a:rPr>
              <a:t>F. Quaiyum</a:t>
            </a:r>
            <a:r>
              <a:rPr lang="en-US" sz="1665" b="0" dirty="0">
                <a:latin typeface="+mn-lt"/>
              </a:rPr>
              <a:t>, L. Ren, S. </a:t>
            </a:r>
            <a:r>
              <a:rPr lang="en-US" sz="1665" b="0" dirty="0" err="1">
                <a:latin typeface="+mn-lt"/>
              </a:rPr>
              <a:t>Nahar</a:t>
            </a:r>
            <a:r>
              <a:rPr lang="en-US" sz="1665" b="0" dirty="0">
                <a:latin typeface="+mn-lt"/>
              </a:rPr>
              <a:t>, F. </a:t>
            </a:r>
            <a:r>
              <a:rPr lang="en-US" sz="1665" b="0" dirty="0" err="1">
                <a:latin typeface="+mn-lt"/>
              </a:rPr>
              <a:t>Foroughian</a:t>
            </a:r>
            <a:r>
              <a:rPr lang="en-US" sz="1665" b="0" dirty="0">
                <a:latin typeface="+mn-lt"/>
              </a:rPr>
              <a:t>, A. E. </a:t>
            </a:r>
            <a:r>
              <a:rPr lang="en-US" sz="1665" b="0" dirty="0" err="1">
                <a:latin typeface="+mn-lt"/>
              </a:rPr>
              <a:t>Fathy</a:t>
            </a:r>
            <a:endParaRPr lang="en-US" sz="1665" b="0" i="1" u="none" strike="noStrike" cap="none" dirty="0">
              <a:solidFill>
                <a:schemeClr val="dk1"/>
              </a:solidFill>
              <a:latin typeface="+mn-lt"/>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7524" y="1607015"/>
            <a:ext cx="7208416" cy="3734536"/>
          </a:xfrm>
          <a:prstGeom prst="rect">
            <a:avLst/>
          </a:prstGeom>
        </p:spPr>
      </p:pic>
      <p:sp>
        <p:nvSpPr>
          <p:cNvPr id="173" name="Shape 173"/>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6</a:t>
            </a:fld>
            <a:endParaRPr lang="en-US" sz="1000">
              <a:solidFill>
                <a:srgbClr val="888888"/>
              </a:solidFill>
              <a:latin typeface="Arial"/>
              <a:ea typeface="Arial"/>
              <a:cs typeface="Arial"/>
              <a:sym typeface="Arial"/>
            </a:endParaRPr>
          </a:p>
        </p:txBody>
      </p:sp>
      <p:sp>
        <p:nvSpPr>
          <p:cNvPr id="176" name="Shape 176"/>
          <p:cNvSpPr txBox="1">
            <a:spLocks noGrp="1"/>
          </p:cNvSpPr>
          <p:nvPr>
            <p:ph type="body" idx="4"/>
          </p:nvPr>
        </p:nvSpPr>
        <p:spPr>
          <a:xfrm rot="-5400000">
            <a:off x="-1995609" y="3582062"/>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a:solidFill>
                  <a:srgbClr val="366092"/>
                </a:solidFill>
                <a:latin typeface="+mn-lt"/>
                <a:ea typeface="Source Sans Pro"/>
                <a:cs typeface="Source Sans Pro"/>
                <a:sym typeface="Source Sans Pro"/>
              </a:rPr>
              <a:t>DESCRIPTION</a:t>
            </a:r>
          </a:p>
        </p:txBody>
      </p:sp>
      <p:sp>
        <p:nvSpPr>
          <p:cNvPr id="12" name="Shape 153"/>
          <p:cNvSpPr txBox="1"/>
          <p:nvPr/>
        </p:nvSpPr>
        <p:spPr>
          <a:xfrm rot="2049394">
            <a:off x="9759077" y="753301"/>
            <a:ext cx="2309136"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
        <p:nvSpPr>
          <p:cNvPr id="14" name="Shape 181"/>
          <p:cNvSpPr txBox="1"/>
          <p:nvPr/>
        </p:nvSpPr>
        <p:spPr>
          <a:xfrm>
            <a:off x="5051254" y="5466736"/>
            <a:ext cx="6720956" cy="565378"/>
          </a:xfrm>
          <a:prstGeom prst="rect">
            <a:avLst/>
          </a:prstGeom>
          <a:noFill/>
          <a:ln>
            <a:noFill/>
          </a:ln>
        </p:spPr>
        <p:txBody>
          <a:bodyPr lIns="91425" tIns="45700" rIns="91425" bIns="45700" anchor="t" anchorCtr="0">
            <a:noAutofit/>
          </a:bodyPr>
          <a:lstStyle/>
          <a:p>
            <a:pPr lvl="0" algn="ctr">
              <a:buSzPct val="25000"/>
            </a:pPr>
            <a:r>
              <a:rPr lang="en-US" b="1" dirty="0">
                <a:solidFill>
                  <a:schemeClr val="dk1"/>
                </a:solidFill>
              </a:rPr>
              <a:t>Block diagram of the proposed Multi-Mode Radar showing the (1) Waveform Generator, (2) Microcontroller and (3) Microwave Front End </a:t>
            </a:r>
            <a:endParaRPr lang="en-US" b="1" dirty="0">
              <a:solidFill>
                <a:schemeClr val="dk1"/>
              </a:solidFill>
              <a:sym typeface="Arial"/>
            </a:endParaRPr>
          </a:p>
        </p:txBody>
      </p:sp>
      <p:sp>
        <p:nvSpPr>
          <p:cNvPr id="15" name="Shape 151"/>
          <p:cNvSpPr txBox="1">
            <a:spLocks noGrp="1"/>
          </p:cNvSpPr>
          <p:nvPr>
            <p:ph type="body" idx="3"/>
          </p:nvPr>
        </p:nvSpPr>
        <p:spPr>
          <a:xfrm>
            <a:off x="1103340" y="102515"/>
            <a:ext cx="7690464" cy="949046"/>
          </a:xfrm>
          <a:prstGeom prst="rect">
            <a:avLst/>
          </a:prstGeom>
          <a:noFill/>
          <a:ln>
            <a:noFill/>
          </a:ln>
        </p:spPr>
        <p:txBody>
          <a:bodyPr lIns="91425" tIns="45700" rIns="91425" bIns="45700" anchor="t" anchorCtr="0">
            <a:noAutofit/>
          </a:bodyPr>
          <a:lstStyle/>
          <a:p>
            <a:pPr lvl="0">
              <a:lnSpc>
                <a:spcPct val="80000"/>
              </a:lnSpc>
              <a:spcBef>
                <a:spcPts val="0"/>
              </a:spcBef>
              <a:buSzPct val="25000"/>
            </a:pPr>
            <a:r>
              <a:rPr lang="en-US" sz="2220" dirty="0">
                <a:latin typeface="+mn-lt"/>
              </a:rPr>
              <a:t>Development of a Reconfigurable Low Cost Multi-Mode Radar System for Contactless Vital Signs Detection </a:t>
            </a:r>
          </a:p>
          <a:p>
            <a:pPr lvl="0">
              <a:lnSpc>
                <a:spcPct val="80000"/>
              </a:lnSpc>
              <a:spcBef>
                <a:spcPts val="0"/>
              </a:spcBef>
              <a:buSzPct val="25000"/>
            </a:pPr>
            <a:r>
              <a:rPr lang="en-US" sz="1665" b="0" i="0" u="none" strike="noStrike" cap="none" dirty="0">
                <a:solidFill>
                  <a:schemeClr val="dk1"/>
                </a:solidFill>
                <a:latin typeface="+mn-lt"/>
                <a:ea typeface="Source Sans Pro"/>
                <a:cs typeface="Source Sans Pro"/>
                <a:sym typeface="Source Sans Pro"/>
              </a:rPr>
              <a:t>By F. </a:t>
            </a:r>
            <a:r>
              <a:rPr lang="en-US" sz="1665" b="0" i="0" u="none" strike="noStrike" cap="none" dirty="0" err="1">
                <a:solidFill>
                  <a:schemeClr val="dk1"/>
                </a:solidFill>
                <a:latin typeface="+mn-lt"/>
                <a:ea typeface="Source Sans Pro"/>
                <a:cs typeface="Source Sans Pro"/>
                <a:sym typeface="Source Sans Pro"/>
              </a:rPr>
              <a:t>Quaiyum</a:t>
            </a:r>
            <a:r>
              <a:rPr lang="en-US" sz="1665" b="0" i="0" u="none" strike="noStrike" cap="none" dirty="0">
                <a:solidFill>
                  <a:schemeClr val="dk1"/>
                </a:solidFill>
                <a:latin typeface="+mn-lt"/>
                <a:ea typeface="Source Sans Pro"/>
                <a:cs typeface="Source Sans Pro"/>
                <a:sym typeface="Source Sans Pro"/>
              </a:rPr>
              <a:t> </a:t>
            </a:r>
            <a:r>
              <a:rPr lang="en-US" sz="1665" b="0" i="1" u="none" strike="noStrike" cap="none" dirty="0">
                <a:solidFill>
                  <a:schemeClr val="dk1"/>
                </a:solidFill>
                <a:latin typeface="+mn-lt"/>
                <a:ea typeface="Source Sans Pro"/>
                <a:cs typeface="Source Sans Pro"/>
                <a:sym typeface="Source Sans Pro"/>
              </a:rPr>
              <a:t>et al.</a:t>
            </a:r>
            <a:endParaRPr sz="2220" b="1" i="0" u="none" strike="noStrike" cap="none" dirty="0">
              <a:solidFill>
                <a:schemeClr val="dk1"/>
              </a:solidFill>
              <a:latin typeface="+mn-lt"/>
              <a:ea typeface="Source Sans Pro"/>
              <a:cs typeface="Source Sans Pro"/>
              <a:sym typeface="Source Sans Pro"/>
            </a:endParaRPr>
          </a:p>
        </p:txBody>
      </p:sp>
      <p:sp>
        <p:nvSpPr>
          <p:cNvPr id="16" name="Shape 141"/>
          <p:cNvSpPr/>
          <p:nvPr/>
        </p:nvSpPr>
        <p:spPr>
          <a:xfrm>
            <a:off x="611154" y="1683579"/>
            <a:ext cx="4204183" cy="4122861"/>
          </a:xfrm>
          <a:prstGeom prst="rect">
            <a:avLst/>
          </a:prstGeom>
          <a:noFill/>
          <a:ln>
            <a:noFill/>
          </a:ln>
        </p:spPr>
        <p:txBody>
          <a:bodyPr lIns="45720" tIns="0" rIns="45720" bIns="0" anchor="t" anchorCtr="0">
            <a:noAutofit/>
          </a:bodyPr>
          <a:lstStyle/>
          <a:p>
            <a:r>
              <a:rPr lang="en-US" dirty="0"/>
              <a:t>The transceiver is mainly composed of three parts:</a:t>
            </a:r>
          </a:p>
          <a:p>
            <a:endParaRPr lang="en-US" sz="1000" dirty="0"/>
          </a:p>
          <a:p>
            <a:pPr marL="171450" indent="-171450">
              <a:buClr>
                <a:srgbClr val="FF0000"/>
              </a:buClr>
              <a:buFont typeface="Wingdings" panose="05000000000000000000" pitchFamily="2" charset="2"/>
              <a:buChar char="ü"/>
            </a:pPr>
            <a:r>
              <a:rPr lang="en-US" dirty="0">
                <a:solidFill>
                  <a:srgbClr val="FF0000"/>
                </a:solidFill>
              </a:rPr>
              <a:t>Waveform Generator</a:t>
            </a:r>
          </a:p>
          <a:p>
            <a:pPr marL="457200" indent="-228600">
              <a:buFont typeface="Wingdings" panose="05000000000000000000" pitchFamily="2" charset="2"/>
              <a:buChar char="Ø"/>
            </a:pPr>
            <a:r>
              <a:rPr lang="en-US" dirty="0"/>
              <a:t>Two channel DDS board where each channel can be independently configured </a:t>
            </a:r>
          </a:p>
          <a:p>
            <a:pPr marL="227013" indent="-166688"/>
            <a:endParaRPr lang="en-US" sz="600" dirty="0"/>
          </a:p>
          <a:p>
            <a:pPr marL="457200" indent="-228600">
              <a:buFont typeface="Wingdings" panose="05000000000000000000" pitchFamily="2" charset="2"/>
              <a:buChar char="Ø"/>
            </a:pPr>
            <a:r>
              <a:rPr lang="en-US" dirty="0"/>
              <a:t>Capable of providing either a CW signal or SFCW signal</a:t>
            </a:r>
          </a:p>
          <a:p>
            <a:pPr marL="112713"/>
            <a:endParaRPr lang="en-US" sz="1000" dirty="0"/>
          </a:p>
          <a:p>
            <a:pPr marL="171450" indent="-171450">
              <a:buClr>
                <a:srgbClr val="0000FF"/>
              </a:buClr>
              <a:buFont typeface="Wingdings" panose="05000000000000000000" pitchFamily="2" charset="2"/>
              <a:buChar char="ü"/>
            </a:pPr>
            <a:r>
              <a:rPr lang="en-US" dirty="0">
                <a:solidFill>
                  <a:srgbClr val="0000FF"/>
                </a:solidFill>
              </a:rPr>
              <a:t>Microcontroller</a:t>
            </a:r>
          </a:p>
          <a:p>
            <a:pPr marL="457200" indent="-228600">
              <a:buFont typeface="Wingdings" panose="05000000000000000000" pitchFamily="2" charset="2"/>
              <a:buChar char="Ø"/>
            </a:pPr>
            <a:r>
              <a:rPr lang="en-US" dirty="0"/>
              <a:t>Configures the waveform generator to perform in CW or in SFCW mode</a:t>
            </a:r>
          </a:p>
          <a:p>
            <a:pPr marL="457200" indent="-228600"/>
            <a:endParaRPr lang="en-US" sz="600" dirty="0"/>
          </a:p>
          <a:p>
            <a:pPr marL="457200" indent="-228600">
              <a:buFont typeface="Wingdings" panose="05000000000000000000" pitchFamily="2" charset="2"/>
              <a:buChar char="Ø"/>
            </a:pPr>
            <a:r>
              <a:rPr lang="en-US" dirty="0"/>
              <a:t>Controls the SPDT switches enabling center frequency reconfiguration</a:t>
            </a:r>
          </a:p>
          <a:p>
            <a:pPr marL="112713"/>
            <a:endParaRPr lang="en-US" sz="1000" dirty="0"/>
          </a:p>
          <a:p>
            <a:pPr marL="171450" indent="-171450">
              <a:buClr>
                <a:srgbClr val="CC0066"/>
              </a:buClr>
              <a:buFont typeface="Wingdings" panose="05000000000000000000" pitchFamily="2" charset="2"/>
              <a:buChar char="ü"/>
            </a:pPr>
            <a:r>
              <a:rPr lang="en-US" dirty="0">
                <a:solidFill>
                  <a:srgbClr val="CC0066"/>
                </a:solidFill>
              </a:rPr>
              <a:t>Microwave Front End</a:t>
            </a:r>
          </a:p>
          <a:p>
            <a:pPr marL="457200" indent="-228600">
              <a:buFont typeface="Wingdings" panose="05000000000000000000" pitchFamily="2" charset="2"/>
              <a:buChar char="Ø"/>
            </a:pPr>
            <a:r>
              <a:rPr lang="en-US" dirty="0"/>
              <a:t>Consisting of the Amplifiers, Mixers, Power Dividers and Antennas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7</a:t>
            </a:fld>
            <a:endParaRPr lang="en-US" sz="1000">
              <a:solidFill>
                <a:srgbClr val="888888"/>
              </a:solidFill>
              <a:latin typeface="Arial"/>
              <a:ea typeface="Arial"/>
              <a:cs typeface="Arial"/>
              <a:sym typeface="Arial"/>
            </a:endParaRPr>
          </a:p>
        </p:txBody>
      </p:sp>
      <p:sp>
        <p:nvSpPr>
          <p:cNvPr id="189" name="Shape 189"/>
          <p:cNvSpPr txBox="1">
            <a:spLocks noGrp="1"/>
          </p:cNvSpPr>
          <p:nvPr>
            <p:ph type="body" idx="4"/>
          </p:nvPr>
        </p:nvSpPr>
        <p:spPr>
          <a:xfrm rot="-5400000">
            <a:off x="-1792443" y="3105952"/>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dirty="0">
                <a:solidFill>
                  <a:srgbClr val="366092"/>
                </a:solidFill>
                <a:latin typeface="+mn-lt"/>
                <a:ea typeface="Source Sans Pro"/>
                <a:cs typeface="Source Sans Pro"/>
                <a:sym typeface="Source Sans Pro"/>
              </a:rPr>
              <a:t>DESCRIPTION</a:t>
            </a:r>
          </a:p>
        </p:txBody>
      </p:sp>
      <p:sp>
        <p:nvSpPr>
          <p:cNvPr id="10" name="Shape 151"/>
          <p:cNvSpPr txBox="1">
            <a:spLocks noGrp="1"/>
          </p:cNvSpPr>
          <p:nvPr>
            <p:ph type="body" idx="3"/>
          </p:nvPr>
        </p:nvSpPr>
        <p:spPr>
          <a:xfrm>
            <a:off x="1039110" y="187033"/>
            <a:ext cx="5335829" cy="1335868"/>
          </a:xfrm>
          <a:prstGeom prst="rect">
            <a:avLst/>
          </a:prstGeom>
          <a:noFill/>
          <a:ln>
            <a:noFill/>
          </a:ln>
        </p:spPr>
        <p:txBody>
          <a:bodyPr lIns="91425" tIns="45700" rIns="91425" bIns="45700" anchor="t" anchorCtr="0">
            <a:noAutofit/>
          </a:bodyPr>
          <a:lstStyle/>
          <a:p>
            <a:pPr lvl="0" algn="l">
              <a:lnSpc>
                <a:spcPct val="80000"/>
              </a:lnSpc>
              <a:spcBef>
                <a:spcPts val="0"/>
              </a:spcBef>
              <a:buSzPct val="25000"/>
            </a:pPr>
            <a:r>
              <a:rPr lang="en-US" sz="2220" dirty="0">
                <a:latin typeface="+mn-lt"/>
              </a:rPr>
              <a:t>Development of a Reconfigurable Low Cost Multi-Mode Radar System for Contactless Vital Signs Detection </a:t>
            </a:r>
          </a:p>
          <a:p>
            <a:pPr lvl="0" algn="l">
              <a:lnSpc>
                <a:spcPct val="80000"/>
              </a:lnSpc>
              <a:spcBef>
                <a:spcPts val="0"/>
              </a:spcBef>
              <a:buSzPct val="25000"/>
            </a:pPr>
            <a:r>
              <a:rPr lang="en-US" sz="1665" b="0" i="0" u="none" strike="noStrike" cap="none" dirty="0">
                <a:solidFill>
                  <a:schemeClr val="dk1"/>
                </a:solidFill>
                <a:latin typeface="+mn-lt"/>
                <a:ea typeface="Source Sans Pro"/>
                <a:cs typeface="Source Sans Pro"/>
                <a:sym typeface="Source Sans Pro"/>
              </a:rPr>
              <a:t>By F. </a:t>
            </a:r>
            <a:r>
              <a:rPr lang="en-US" sz="1665" b="0" i="0" u="none" strike="noStrike" cap="none" dirty="0" err="1">
                <a:solidFill>
                  <a:schemeClr val="dk1"/>
                </a:solidFill>
                <a:latin typeface="+mn-lt"/>
                <a:ea typeface="Source Sans Pro"/>
                <a:cs typeface="Source Sans Pro"/>
                <a:sym typeface="Source Sans Pro"/>
              </a:rPr>
              <a:t>Quaiyum</a:t>
            </a:r>
            <a:r>
              <a:rPr lang="en-US" sz="1665" b="0" i="0" u="none" strike="noStrike" cap="none" dirty="0">
                <a:solidFill>
                  <a:schemeClr val="dk1"/>
                </a:solidFill>
                <a:latin typeface="+mn-lt"/>
                <a:ea typeface="Source Sans Pro"/>
                <a:cs typeface="Source Sans Pro"/>
                <a:sym typeface="Source Sans Pro"/>
              </a:rPr>
              <a:t> </a:t>
            </a:r>
            <a:r>
              <a:rPr lang="en-US" sz="1665" b="0" i="1" u="none" strike="noStrike" cap="none" dirty="0">
                <a:solidFill>
                  <a:schemeClr val="dk1"/>
                </a:solidFill>
                <a:latin typeface="+mn-lt"/>
                <a:ea typeface="Source Sans Pro"/>
                <a:cs typeface="Source Sans Pro"/>
                <a:sym typeface="Source Sans Pro"/>
              </a:rPr>
              <a:t>et al.</a:t>
            </a:r>
            <a:endParaRPr sz="2220" b="1" i="0" u="none" strike="noStrike" cap="none" dirty="0">
              <a:solidFill>
                <a:schemeClr val="dk1"/>
              </a:solidFill>
              <a:latin typeface="+mn-lt"/>
              <a:ea typeface="Source Sans Pro"/>
              <a:cs typeface="Source Sans Pro"/>
              <a:sym typeface="Source Sans Pro"/>
            </a:endParaRPr>
          </a:p>
        </p:txBody>
      </p:sp>
      <p:sp>
        <p:nvSpPr>
          <p:cNvPr id="11" name="TextBox 10"/>
          <p:cNvSpPr txBox="1"/>
          <p:nvPr/>
        </p:nvSpPr>
        <p:spPr>
          <a:xfrm>
            <a:off x="971681" y="4483841"/>
            <a:ext cx="4777952" cy="646331"/>
          </a:xfrm>
          <a:prstGeom prst="rect">
            <a:avLst/>
          </a:prstGeom>
          <a:noFill/>
        </p:spPr>
        <p:txBody>
          <a:bodyPr wrap="square" rtlCol="0">
            <a:spAutoFit/>
          </a:bodyPr>
          <a:lstStyle/>
          <a:p>
            <a:pPr algn="ctr"/>
            <a:r>
              <a:rPr lang="en-US" sz="1800" b="1" dirty="0">
                <a:solidFill>
                  <a:schemeClr val="tx1"/>
                </a:solidFill>
              </a:rPr>
              <a:t>Different Modes of Operation Showing Spectrum and Signal Flow Path</a:t>
            </a:r>
          </a:p>
        </p:txBody>
      </p:sp>
      <p:sp>
        <p:nvSpPr>
          <p:cNvPr id="12" name="TextBox 11"/>
          <p:cNvSpPr txBox="1"/>
          <p:nvPr/>
        </p:nvSpPr>
        <p:spPr>
          <a:xfrm>
            <a:off x="6839720" y="465099"/>
            <a:ext cx="3541164" cy="369332"/>
          </a:xfrm>
          <a:prstGeom prst="rect">
            <a:avLst/>
          </a:prstGeom>
          <a:noFill/>
        </p:spPr>
        <p:txBody>
          <a:bodyPr wrap="square" rtlCol="0">
            <a:spAutoFit/>
          </a:bodyPr>
          <a:lstStyle/>
          <a:p>
            <a:pPr algn="ctr"/>
            <a:r>
              <a:rPr lang="en-US" sz="1800" b="1" dirty="0">
                <a:solidFill>
                  <a:srgbClr val="FF0000"/>
                </a:solidFill>
              </a:rPr>
              <a:t>Lower band SFCW (2-4 GHz)</a:t>
            </a:r>
            <a:endParaRPr lang="en-US" sz="1800" dirty="0">
              <a:solidFill>
                <a:srgbClr val="FF0000"/>
              </a:solidFill>
            </a:endParaRPr>
          </a:p>
        </p:txBody>
      </p:sp>
      <p:sp>
        <p:nvSpPr>
          <p:cNvPr id="13" name="TextBox 12"/>
          <p:cNvSpPr txBox="1"/>
          <p:nvPr/>
        </p:nvSpPr>
        <p:spPr>
          <a:xfrm>
            <a:off x="6839720" y="3244334"/>
            <a:ext cx="3541164" cy="369332"/>
          </a:xfrm>
          <a:prstGeom prst="rect">
            <a:avLst/>
          </a:prstGeom>
          <a:noFill/>
        </p:spPr>
        <p:txBody>
          <a:bodyPr wrap="square" rtlCol="0">
            <a:spAutoFit/>
          </a:bodyPr>
          <a:lstStyle/>
          <a:p>
            <a:pPr algn="ctr"/>
            <a:r>
              <a:rPr lang="en-US" sz="1800" b="1" dirty="0">
                <a:solidFill>
                  <a:srgbClr val="FF0000"/>
                </a:solidFill>
              </a:rPr>
              <a:t>Higher band SFCW (7-9 GHz)</a:t>
            </a:r>
            <a:endParaRPr lang="en-US" sz="1800" dirty="0">
              <a:solidFill>
                <a:srgbClr val="FF0000"/>
              </a:solidFill>
            </a:endParaRPr>
          </a:p>
        </p:txBody>
      </p:sp>
      <p:sp>
        <p:nvSpPr>
          <p:cNvPr id="14" name="TextBox 13"/>
          <p:cNvSpPr txBox="1"/>
          <p:nvPr/>
        </p:nvSpPr>
        <p:spPr>
          <a:xfrm>
            <a:off x="1643805" y="1624460"/>
            <a:ext cx="3541164" cy="369332"/>
          </a:xfrm>
          <a:prstGeom prst="rect">
            <a:avLst/>
          </a:prstGeom>
          <a:noFill/>
        </p:spPr>
        <p:txBody>
          <a:bodyPr wrap="square" rtlCol="0">
            <a:spAutoFit/>
          </a:bodyPr>
          <a:lstStyle/>
          <a:p>
            <a:pPr algn="ctr"/>
            <a:r>
              <a:rPr lang="en-US" sz="1800" b="1" dirty="0">
                <a:solidFill>
                  <a:srgbClr val="FF0000"/>
                </a:solidFill>
              </a:rPr>
              <a:t>CW</a:t>
            </a:r>
            <a:endParaRPr lang="en-US" sz="1800" dirty="0">
              <a:solidFill>
                <a:srgbClr val="FF000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4939" y="816872"/>
            <a:ext cx="4470726" cy="236912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74939" y="3613666"/>
            <a:ext cx="4470726" cy="236912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60151" y="2001436"/>
            <a:ext cx="4470726" cy="2369128"/>
          </a:xfrm>
          <a:prstGeom prst="rect">
            <a:avLst/>
          </a:prstGeom>
        </p:spPr>
      </p:pic>
      <p:sp>
        <p:nvSpPr>
          <p:cNvPr id="9" name="Shape 153"/>
          <p:cNvSpPr txBox="1"/>
          <p:nvPr/>
        </p:nvSpPr>
        <p:spPr>
          <a:xfrm rot="2049394">
            <a:off x="10203850" y="601393"/>
            <a:ext cx="2020718"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8</a:t>
            </a:fld>
            <a:endParaRPr lang="en-US" sz="1000">
              <a:solidFill>
                <a:srgbClr val="888888"/>
              </a:solidFill>
              <a:latin typeface="Arial"/>
              <a:ea typeface="Arial"/>
              <a:cs typeface="Arial"/>
              <a:sym typeface="Arial"/>
            </a:endParaRPr>
          </a:p>
        </p:txBody>
      </p:sp>
      <p:sp>
        <p:nvSpPr>
          <p:cNvPr id="201" name="Shape 201"/>
          <p:cNvSpPr txBox="1">
            <a:spLocks noGrp="1"/>
          </p:cNvSpPr>
          <p:nvPr>
            <p:ph type="body" idx="4"/>
          </p:nvPr>
        </p:nvSpPr>
        <p:spPr>
          <a:xfrm rot="-5400000">
            <a:off x="-1979508" y="3582065"/>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a:solidFill>
                  <a:srgbClr val="366092"/>
                </a:solidFill>
                <a:latin typeface="+mn-lt"/>
                <a:ea typeface="Source Sans Pro"/>
                <a:cs typeface="Source Sans Pro"/>
                <a:sym typeface="Source Sans Pro"/>
              </a:rPr>
              <a:t>QUANTITATIVE IMPACT</a:t>
            </a:r>
          </a:p>
        </p:txBody>
      </p:sp>
      <p:sp>
        <p:nvSpPr>
          <p:cNvPr id="8" name="Shape 153"/>
          <p:cNvSpPr txBox="1"/>
          <p:nvPr/>
        </p:nvSpPr>
        <p:spPr>
          <a:xfrm rot="2049394">
            <a:off x="10067018" y="525253"/>
            <a:ext cx="1952095"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
        <p:nvSpPr>
          <p:cNvPr id="9" name="TextBox 8"/>
          <p:cNvSpPr txBox="1"/>
          <p:nvPr/>
        </p:nvSpPr>
        <p:spPr>
          <a:xfrm>
            <a:off x="3441562" y="1168807"/>
            <a:ext cx="1473338" cy="369332"/>
          </a:xfrm>
          <a:prstGeom prst="rect">
            <a:avLst/>
          </a:prstGeom>
          <a:noFill/>
        </p:spPr>
        <p:txBody>
          <a:bodyPr wrap="square" rtlCol="0">
            <a:spAutoFit/>
          </a:bodyPr>
          <a:lstStyle/>
          <a:p>
            <a:pPr algn="ctr"/>
            <a:r>
              <a:rPr lang="en-US" sz="1800" b="1" dirty="0">
                <a:solidFill>
                  <a:srgbClr val="FF0000"/>
                </a:solidFill>
              </a:rPr>
              <a:t>UWB Mode</a:t>
            </a:r>
            <a:endParaRPr lang="en-US" sz="1800" dirty="0">
              <a:solidFill>
                <a:srgbClr val="FF0000"/>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83379" y="3011409"/>
            <a:ext cx="3646171" cy="2918331"/>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491" y="2973942"/>
            <a:ext cx="3623310" cy="2928905"/>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989569" y="3011409"/>
            <a:ext cx="4142801" cy="3024437"/>
          </a:xfrm>
          <a:prstGeom prst="rect">
            <a:avLst/>
          </a:prstGeom>
        </p:spPr>
      </p:pic>
      <p:sp>
        <p:nvSpPr>
          <p:cNvPr id="13" name="TextBox 12"/>
          <p:cNvSpPr txBox="1"/>
          <p:nvPr/>
        </p:nvSpPr>
        <p:spPr>
          <a:xfrm>
            <a:off x="9523798" y="1619743"/>
            <a:ext cx="1473338" cy="369332"/>
          </a:xfrm>
          <a:prstGeom prst="rect">
            <a:avLst/>
          </a:prstGeom>
          <a:noFill/>
        </p:spPr>
        <p:txBody>
          <a:bodyPr wrap="square" rtlCol="0">
            <a:spAutoFit/>
          </a:bodyPr>
          <a:lstStyle/>
          <a:p>
            <a:pPr algn="ctr"/>
            <a:r>
              <a:rPr lang="en-US" sz="1800" b="1" dirty="0">
                <a:solidFill>
                  <a:srgbClr val="FF0000"/>
                </a:solidFill>
              </a:rPr>
              <a:t>CW Mode</a:t>
            </a:r>
            <a:endParaRPr lang="en-US" sz="1800" dirty="0">
              <a:solidFill>
                <a:srgbClr val="FF0000"/>
              </a:solidFill>
            </a:endParaRPr>
          </a:p>
        </p:txBody>
      </p:sp>
      <p:sp>
        <p:nvSpPr>
          <p:cNvPr id="14" name="TextBox 13"/>
          <p:cNvSpPr txBox="1"/>
          <p:nvPr/>
        </p:nvSpPr>
        <p:spPr>
          <a:xfrm>
            <a:off x="467107" y="1501563"/>
            <a:ext cx="3836669" cy="1077218"/>
          </a:xfrm>
          <a:prstGeom prst="rect">
            <a:avLst/>
          </a:prstGeom>
          <a:noFill/>
        </p:spPr>
        <p:txBody>
          <a:bodyPr wrap="square" lIns="0" rIns="0" rtlCol="0">
            <a:spAutoFit/>
          </a:bodyPr>
          <a:lstStyle/>
          <a:p>
            <a:r>
              <a:rPr lang="en-US" sz="1200" b="1" dirty="0">
                <a:solidFill>
                  <a:schemeClr val="tx1"/>
                </a:solidFill>
              </a:rPr>
              <a:t>Lower Band (2-4 GHz) SFCW Operation</a:t>
            </a:r>
          </a:p>
          <a:p>
            <a:endParaRPr lang="en-US" sz="400" b="1" dirty="0">
              <a:solidFill>
                <a:schemeClr val="tx1"/>
              </a:solidFill>
            </a:endParaRPr>
          </a:p>
          <a:p>
            <a:pPr marL="285750" indent="-171450">
              <a:buClr>
                <a:srgbClr val="7030A0"/>
              </a:buClr>
              <a:buFont typeface="Wingdings" panose="05000000000000000000" pitchFamily="2" charset="2"/>
              <a:buChar char="ü"/>
            </a:pPr>
            <a:r>
              <a:rPr lang="en-US" sz="1200" b="1" dirty="0">
                <a:solidFill>
                  <a:schemeClr val="tx1"/>
                </a:solidFill>
              </a:rPr>
              <a:t>Lower sensitivity</a:t>
            </a:r>
          </a:p>
          <a:p>
            <a:pPr marL="285750" indent="-171450">
              <a:buClr>
                <a:srgbClr val="7030A0"/>
              </a:buClr>
              <a:buFont typeface="Wingdings" panose="05000000000000000000" pitchFamily="2" charset="2"/>
              <a:buChar char="ü"/>
            </a:pPr>
            <a:r>
              <a:rPr lang="en-US" sz="1200" b="1" dirty="0">
                <a:solidFill>
                  <a:schemeClr val="tx1"/>
                </a:solidFill>
              </a:rPr>
              <a:t>Cannot always accurately detect heart rate</a:t>
            </a:r>
          </a:p>
          <a:p>
            <a:pPr marL="285750" indent="-171450">
              <a:buClr>
                <a:srgbClr val="7030A0"/>
              </a:buClr>
              <a:buFont typeface="Wingdings" panose="05000000000000000000" pitchFamily="2" charset="2"/>
              <a:buChar char="ü"/>
            </a:pPr>
            <a:r>
              <a:rPr lang="en-US" sz="1200" b="1" dirty="0">
                <a:solidFill>
                  <a:schemeClr val="tx1"/>
                </a:solidFill>
              </a:rPr>
              <a:t>Application:</a:t>
            </a:r>
          </a:p>
          <a:p>
            <a:pPr marL="463550" indent="-231775">
              <a:buClr>
                <a:srgbClr val="00B050"/>
              </a:buClr>
              <a:buFont typeface="Wingdings" panose="05000000000000000000" pitchFamily="2" charset="2"/>
              <a:buChar char="Ø"/>
            </a:pPr>
            <a:r>
              <a:rPr lang="en-US" sz="1200" b="1" dirty="0">
                <a:solidFill>
                  <a:schemeClr val="tx1"/>
                </a:solidFill>
              </a:rPr>
              <a:t>Short range through wall respiration detection</a:t>
            </a:r>
          </a:p>
        </p:txBody>
      </p:sp>
      <p:sp>
        <p:nvSpPr>
          <p:cNvPr id="15" name="TextBox 14"/>
          <p:cNvSpPr txBox="1"/>
          <p:nvPr/>
        </p:nvSpPr>
        <p:spPr>
          <a:xfrm>
            <a:off x="4590328" y="1501563"/>
            <a:ext cx="3319231" cy="1261884"/>
          </a:xfrm>
          <a:prstGeom prst="rect">
            <a:avLst/>
          </a:prstGeom>
          <a:noFill/>
        </p:spPr>
        <p:txBody>
          <a:bodyPr wrap="square" lIns="0" rIns="0" rtlCol="0">
            <a:spAutoFit/>
          </a:bodyPr>
          <a:lstStyle/>
          <a:p>
            <a:r>
              <a:rPr lang="en-US" sz="1200" b="1" dirty="0">
                <a:solidFill>
                  <a:schemeClr val="tx1"/>
                </a:solidFill>
              </a:rPr>
              <a:t>Higher Band (7-9 GHz) SFCW Operation</a:t>
            </a:r>
          </a:p>
          <a:p>
            <a:endParaRPr lang="en-US" sz="400" b="1" dirty="0">
              <a:solidFill>
                <a:schemeClr val="tx1"/>
              </a:solidFill>
            </a:endParaRPr>
          </a:p>
          <a:p>
            <a:pPr marL="285750" indent="-171450">
              <a:buClr>
                <a:srgbClr val="7030A0"/>
              </a:buClr>
              <a:buFont typeface="Wingdings" panose="05000000000000000000" pitchFamily="2" charset="2"/>
              <a:buChar char="ü"/>
            </a:pPr>
            <a:r>
              <a:rPr lang="en-US" sz="1200" b="1" dirty="0">
                <a:solidFill>
                  <a:schemeClr val="tx1"/>
                </a:solidFill>
              </a:rPr>
              <a:t>Higher sensitivity</a:t>
            </a:r>
          </a:p>
          <a:p>
            <a:pPr marL="285750" indent="-171450">
              <a:buClr>
                <a:srgbClr val="7030A0"/>
              </a:buClr>
              <a:buFont typeface="Wingdings" panose="05000000000000000000" pitchFamily="2" charset="2"/>
              <a:buChar char="ü"/>
            </a:pPr>
            <a:r>
              <a:rPr lang="en-US" sz="1200" b="1" dirty="0">
                <a:solidFill>
                  <a:schemeClr val="tx1"/>
                </a:solidFill>
              </a:rPr>
              <a:t>Accurate detection of heart rate</a:t>
            </a:r>
          </a:p>
          <a:p>
            <a:pPr marL="285750" indent="-171450">
              <a:buClr>
                <a:srgbClr val="7030A0"/>
              </a:buClr>
              <a:buFont typeface="Wingdings" panose="05000000000000000000" pitchFamily="2" charset="2"/>
              <a:buChar char="ü"/>
            </a:pPr>
            <a:r>
              <a:rPr lang="en-US" sz="1200" b="1" dirty="0">
                <a:solidFill>
                  <a:schemeClr val="tx1"/>
                </a:solidFill>
              </a:rPr>
              <a:t>Application:</a:t>
            </a:r>
          </a:p>
          <a:p>
            <a:pPr marL="463550" indent="-231775">
              <a:buClr>
                <a:srgbClr val="00B050"/>
              </a:buClr>
              <a:buFont typeface="Wingdings" panose="05000000000000000000" pitchFamily="2" charset="2"/>
              <a:buChar char="Ø"/>
            </a:pPr>
            <a:r>
              <a:rPr lang="en-US" sz="1200" b="1" dirty="0">
                <a:solidFill>
                  <a:schemeClr val="tx1"/>
                </a:solidFill>
              </a:rPr>
              <a:t>Short range vital signs detection</a:t>
            </a:r>
          </a:p>
          <a:p>
            <a:pPr marL="463550" indent="-231775">
              <a:buClr>
                <a:srgbClr val="00B050"/>
              </a:buClr>
              <a:buFont typeface="Wingdings" panose="05000000000000000000" pitchFamily="2" charset="2"/>
              <a:buChar char="Ø"/>
            </a:pPr>
            <a:r>
              <a:rPr lang="en-US" sz="1200" b="1" dirty="0">
                <a:solidFill>
                  <a:schemeClr val="tx1"/>
                </a:solidFill>
              </a:rPr>
              <a:t>High resolution imaging</a:t>
            </a:r>
          </a:p>
        </p:txBody>
      </p:sp>
      <p:sp>
        <p:nvSpPr>
          <p:cNvPr id="16" name="TextBox 15"/>
          <p:cNvSpPr txBox="1"/>
          <p:nvPr/>
        </p:nvSpPr>
        <p:spPr>
          <a:xfrm>
            <a:off x="8316508" y="1989075"/>
            <a:ext cx="3543981" cy="553998"/>
          </a:xfrm>
          <a:prstGeom prst="rect">
            <a:avLst/>
          </a:prstGeom>
          <a:noFill/>
        </p:spPr>
        <p:txBody>
          <a:bodyPr wrap="square" lIns="0" tIns="0" rIns="0" bIns="0" rtlCol="0">
            <a:spAutoFit/>
          </a:bodyPr>
          <a:lstStyle/>
          <a:p>
            <a:pPr marL="280988" indent="-171450">
              <a:buClr>
                <a:srgbClr val="7030A0"/>
              </a:buClr>
              <a:buFont typeface="Wingdings" panose="05000000000000000000" pitchFamily="2" charset="2"/>
              <a:buChar char="ü"/>
            </a:pPr>
            <a:r>
              <a:rPr lang="en-US" sz="1200" b="1" dirty="0"/>
              <a:t>Vital sings detection for &gt;15m range</a:t>
            </a:r>
          </a:p>
          <a:p>
            <a:pPr marL="280988" indent="-171450">
              <a:buClr>
                <a:srgbClr val="7030A0"/>
              </a:buClr>
              <a:buFont typeface="Wingdings" panose="05000000000000000000" pitchFamily="2" charset="2"/>
              <a:buChar char="ü"/>
            </a:pPr>
            <a:r>
              <a:rPr lang="en-US" sz="1200" b="1" dirty="0"/>
              <a:t>Capable of interferometry functionality using dual CW frequency</a:t>
            </a:r>
          </a:p>
        </p:txBody>
      </p:sp>
      <p:sp>
        <p:nvSpPr>
          <p:cNvPr id="17" name="Shape 151"/>
          <p:cNvSpPr txBox="1">
            <a:spLocks noGrp="1"/>
          </p:cNvSpPr>
          <p:nvPr>
            <p:ph type="body" idx="3"/>
          </p:nvPr>
        </p:nvSpPr>
        <p:spPr>
          <a:xfrm>
            <a:off x="1091381" y="124282"/>
            <a:ext cx="8432418" cy="877368"/>
          </a:xfrm>
          <a:prstGeom prst="rect">
            <a:avLst/>
          </a:prstGeom>
          <a:noFill/>
          <a:ln>
            <a:noFill/>
          </a:ln>
        </p:spPr>
        <p:txBody>
          <a:bodyPr lIns="91425" tIns="45700" rIns="91425" bIns="45700" anchor="t" anchorCtr="0">
            <a:noAutofit/>
          </a:bodyPr>
          <a:lstStyle/>
          <a:p>
            <a:pPr lvl="0">
              <a:lnSpc>
                <a:spcPct val="80000"/>
              </a:lnSpc>
              <a:spcBef>
                <a:spcPts val="0"/>
              </a:spcBef>
              <a:buSzPct val="25000"/>
            </a:pPr>
            <a:r>
              <a:rPr lang="en-US" sz="2220" dirty="0">
                <a:latin typeface="+mn-lt"/>
              </a:rPr>
              <a:t>Development of a Reconfigurable Low Cost Multi-Mode Radar System for Contactless Vital Signs Detection </a:t>
            </a:r>
          </a:p>
          <a:p>
            <a:pPr lvl="0">
              <a:lnSpc>
                <a:spcPct val="80000"/>
              </a:lnSpc>
              <a:spcBef>
                <a:spcPts val="333"/>
              </a:spcBef>
              <a:buSzPct val="25000"/>
            </a:pPr>
            <a:r>
              <a:rPr lang="en-US" sz="1665" b="0" i="0" u="none" strike="noStrike" cap="none" dirty="0">
                <a:solidFill>
                  <a:schemeClr val="dk1"/>
                </a:solidFill>
                <a:latin typeface="+mn-lt"/>
                <a:ea typeface="Source Sans Pro"/>
                <a:cs typeface="Source Sans Pro"/>
                <a:sym typeface="Source Sans Pro"/>
              </a:rPr>
              <a:t>F. Quaiyum</a:t>
            </a:r>
            <a:r>
              <a:rPr lang="en-US" sz="1665" b="0" dirty="0">
                <a:latin typeface="+mn-lt"/>
              </a:rPr>
              <a:t>, L. Ren, S. </a:t>
            </a:r>
            <a:r>
              <a:rPr lang="en-US" sz="1665" b="0" dirty="0" err="1">
                <a:latin typeface="+mn-lt"/>
              </a:rPr>
              <a:t>Nahar</a:t>
            </a:r>
            <a:r>
              <a:rPr lang="en-US" sz="1665" b="0" dirty="0">
                <a:latin typeface="+mn-lt"/>
              </a:rPr>
              <a:t>, F. </a:t>
            </a:r>
            <a:r>
              <a:rPr lang="en-US" sz="1665" b="0" dirty="0" err="1">
                <a:latin typeface="+mn-lt"/>
              </a:rPr>
              <a:t>Foroughian</a:t>
            </a:r>
            <a:r>
              <a:rPr lang="en-US" sz="1665" b="0" dirty="0">
                <a:latin typeface="+mn-lt"/>
              </a:rPr>
              <a:t>, A. E. </a:t>
            </a:r>
            <a:r>
              <a:rPr lang="en-US" sz="1665" b="0" dirty="0" err="1">
                <a:latin typeface="+mn-lt"/>
              </a:rPr>
              <a:t>Fathy</a:t>
            </a:r>
            <a:endParaRPr lang="en-US" sz="1665" b="0" i="1" u="none" strike="noStrike" cap="none" dirty="0">
              <a:solidFill>
                <a:schemeClr val="dk1"/>
              </a:solidFill>
              <a:latin typeface="+mn-lt"/>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9347200" y="6483578"/>
            <a:ext cx="28448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000">
                <a:solidFill>
                  <a:srgbClr val="888888"/>
                </a:solidFill>
                <a:latin typeface="Arial"/>
                <a:ea typeface="Arial"/>
                <a:cs typeface="Arial"/>
                <a:sym typeface="Arial"/>
              </a:rPr>
              <a:t>9</a:t>
            </a:fld>
            <a:endParaRPr lang="en-US" sz="1000">
              <a:solidFill>
                <a:srgbClr val="888888"/>
              </a:solidFill>
              <a:latin typeface="Arial"/>
              <a:ea typeface="Arial"/>
              <a:cs typeface="Arial"/>
              <a:sym typeface="Arial"/>
            </a:endParaRPr>
          </a:p>
        </p:txBody>
      </p:sp>
      <p:sp>
        <p:nvSpPr>
          <p:cNvPr id="210" name="Shape 210"/>
          <p:cNvSpPr txBox="1">
            <a:spLocks noGrp="1"/>
          </p:cNvSpPr>
          <p:nvPr>
            <p:ph type="body" idx="4"/>
          </p:nvPr>
        </p:nvSpPr>
        <p:spPr>
          <a:xfrm rot="-5400000">
            <a:off x="-1951993" y="3592335"/>
            <a:ext cx="4392554" cy="433538"/>
          </a:xfrm>
          <a:prstGeom prst="rect">
            <a:avLst/>
          </a:prstGeom>
          <a:noFill/>
          <a:ln>
            <a:noFill/>
          </a:ln>
        </p:spPr>
        <p:txBody>
          <a:bodyPr lIns="91425" tIns="0" rIns="91425" bIns="0" anchor="t" anchorCtr="0">
            <a:noAutofit/>
          </a:bodyPr>
          <a:lstStyle/>
          <a:p>
            <a:pPr marL="0" marR="0" lvl="0" indent="0" algn="ctr" rtl="0">
              <a:spcBef>
                <a:spcPts val="0"/>
              </a:spcBef>
              <a:buClr>
                <a:srgbClr val="366092"/>
              </a:buClr>
              <a:buSzPct val="25000"/>
              <a:buFont typeface="Arial"/>
              <a:buNone/>
            </a:pPr>
            <a:r>
              <a:rPr lang="en-US" sz="2800" b="1" i="0" u="none" strike="noStrike" cap="none" dirty="0">
                <a:solidFill>
                  <a:srgbClr val="366092"/>
                </a:solidFill>
                <a:latin typeface="+mn-lt"/>
                <a:ea typeface="Source Sans Pro"/>
                <a:cs typeface="Source Sans Pro"/>
                <a:sym typeface="Source Sans Pro"/>
              </a:rPr>
              <a:t>PROPOSED CONCEPT GOAL</a:t>
            </a:r>
          </a:p>
        </p:txBody>
      </p:sp>
      <p:sp>
        <p:nvSpPr>
          <p:cNvPr id="8" name="Shape 153"/>
          <p:cNvSpPr txBox="1"/>
          <p:nvPr/>
        </p:nvSpPr>
        <p:spPr>
          <a:xfrm rot="2049394">
            <a:off x="10125249" y="652662"/>
            <a:ext cx="2004158" cy="523219"/>
          </a:xfrm>
          <a:prstGeom prst="rect">
            <a:avLst/>
          </a:prstGeom>
          <a:solidFill>
            <a:srgbClr val="F2DADA"/>
          </a:solidFill>
          <a:ln w="25400"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800" b="1" dirty="0">
                <a:solidFill>
                  <a:srgbClr val="FF0000"/>
                </a:solidFill>
                <a:latin typeface="Arial"/>
                <a:ea typeface="Arial"/>
                <a:cs typeface="Arial"/>
                <a:sym typeface="Arial"/>
              </a:rPr>
              <a:t>Example</a:t>
            </a:r>
          </a:p>
        </p:txBody>
      </p:sp>
      <p:sp>
        <p:nvSpPr>
          <p:cNvPr id="10" name="Shape 141"/>
          <p:cNvSpPr/>
          <p:nvPr/>
        </p:nvSpPr>
        <p:spPr>
          <a:xfrm>
            <a:off x="1064672" y="1340412"/>
            <a:ext cx="10590772" cy="4303660"/>
          </a:xfrm>
          <a:prstGeom prst="rect">
            <a:avLst/>
          </a:prstGeom>
          <a:noFill/>
          <a:ln>
            <a:noFill/>
          </a:ln>
        </p:spPr>
        <p:txBody>
          <a:bodyPr lIns="45720" tIns="0" rIns="45720" bIns="0" anchor="t" anchorCtr="0">
            <a:noAutofit/>
          </a:bodyPr>
          <a:lstStyle/>
          <a:p>
            <a:pPr marL="231775" indent="-231775"/>
            <a:r>
              <a:rPr lang="en-US" sz="2000" b="1" dirty="0"/>
              <a:t>Multi-Mode Radar System featuring:</a:t>
            </a:r>
          </a:p>
          <a:p>
            <a:pPr marL="231775" indent="-231775"/>
            <a:endParaRPr lang="en-US" sz="600" b="1" dirty="0"/>
          </a:p>
          <a:p>
            <a:pPr marL="231775" indent="-231775">
              <a:buClr>
                <a:srgbClr val="CC0066"/>
              </a:buClr>
              <a:buFont typeface="Wingdings" panose="05000000000000000000" pitchFamily="2" charset="2"/>
              <a:buChar char="ü"/>
            </a:pPr>
            <a:r>
              <a:rPr lang="en-US" sz="2000" b="1" dirty="0"/>
              <a:t>Minimal Size, Weight, and Power (SWAP) capable of high-resolution, and high-quality imaging</a:t>
            </a:r>
          </a:p>
          <a:p>
            <a:pPr marL="231775" indent="-231775">
              <a:buClr>
                <a:srgbClr val="CC0066"/>
              </a:buClr>
            </a:pPr>
            <a:endParaRPr lang="en-US" sz="600" b="1" dirty="0"/>
          </a:p>
          <a:p>
            <a:pPr marL="231775" indent="-231775">
              <a:buClr>
                <a:srgbClr val="CC0066"/>
              </a:buClr>
              <a:buFont typeface="Wingdings" panose="05000000000000000000" pitchFamily="2" charset="2"/>
              <a:buChar char="ü"/>
            </a:pPr>
            <a:r>
              <a:rPr lang="en-US" sz="2000" b="1" dirty="0"/>
              <a:t>Low cost due to the sharing of components</a:t>
            </a:r>
          </a:p>
          <a:p>
            <a:pPr marL="231775" indent="-231775">
              <a:buClr>
                <a:srgbClr val="CC0066"/>
              </a:buClr>
            </a:pPr>
            <a:endParaRPr lang="en-US" sz="600" b="1" dirty="0"/>
          </a:p>
          <a:p>
            <a:pPr marL="231775" indent="-231775">
              <a:buClr>
                <a:srgbClr val="CC0066"/>
              </a:buClr>
              <a:buFont typeface="Wingdings" panose="05000000000000000000" pitchFamily="2" charset="2"/>
              <a:buChar char="ü"/>
            </a:pPr>
            <a:r>
              <a:rPr lang="en-US" sz="2000" b="1" dirty="0"/>
              <a:t>Totally controlled by a microcontroller</a:t>
            </a:r>
          </a:p>
          <a:p>
            <a:pPr marL="231775" indent="-231775">
              <a:buClr>
                <a:srgbClr val="CC0066"/>
              </a:buClr>
            </a:pPr>
            <a:endParaRPr lang="en-US" sz="600" b="1" dirty="0"/>
          </a:p>
          <a:p>
            <a:pPr marL="231775" indent="-231775">
              <a:buClr>
                <a:srgbClr val="CC0066"/>
              </a:buClr>
              <a:buFont typeface="Wingdings" panose="05000000000000000000" pitchFamily="2" charset="2"/>
              <a:buChar char="ü"/>
            </a:pPr>
            <a:r>
              <a:rPr lang="en-US" sz="2000" b="1" dirty="0"/>
              <a:t>Featuring UWB and CW operation:</a:t>
            </a:r>
          </a:p>
          <a:p>
            <a:pPr>
              <a:buClr>
                <a:srgbClr val="CC0066"/>
              </a:buClr>
            </a:pPr>
            <a:endParaRPr lang="en-US" sz="600" b="1" dirty="0"/>
          </a:p>
          <a:p>
            <a:pPr marL="463550" indent="-231775">
              <a:buClr>
                <a:srgbClr val="00B050"/>
              </a:buClr>
              <a:buFont typeface="Wingdings" panose="05000000000000000000" pitchFamily="2" charset="2"/>
              <a:buChar char="Ø"/>
            </a:pPr>
            <a:r>
              <a:rPr lang="en-US" sz="2000" b="1" dirty="0"/>
              <a:t>SFCW operation with reconfigurable center frequency</a:t>
            </a:r>
          </a:p>
          <a:p>
            <a:pPr marL="231775">
              <a:buClr>
                <a:srgbClr val="00B050"/>
              </a:buClr>
            </a:pPr>
            <a:endParaRPr lang="en-US" sz="400" b="1" dirty="0"/>
          </a:p>
          <a:p>
            <a:pPr marL="800100" indent="-342900">
              <a:buClr>
                <a:srgbClr val="FF0000"/>
              </a:buClr>
              <a:buFont typeface="Wingdings" panose="05000000000000000000" pitchFamily="2" charset="2"/>
              <a:buChar char="v"/>
            </a:pPr>
            <a:r>
              <a:rPr lang="en-US" sz="2000" b="1" dirty="0"/>
              <a:t>Can be reconfigured to any higher frequency with proper up/down-converting components</a:t>
            </a:r>
          </a:p>
          <a:p>
            <a:pPr marL="457200">
              <a:buClr>
                <a:srgbClr val="FF0000"/>
              </a:buClr>
            </a:pPr>
            <a:endParaRPr lang="en-US" sz="400" b="1" dirty="0"/>
          </a:p>
          <a:p>
            <a:pPr marL="800100" indent="-342900">
              <a:buClr>
                <a:srgbClr val="FF0000"/>
              </a:buClr>
              <a:buFont typeface="Wingdings" panose="05000000000000000000" pitchFamily="2" charset="2"/>
              <a:buChar char="v"/>
            </a:pPr>
            <a:r>
              <a:rPr lang="en-US" sz="2000" b="1" dirty="0"/>
              <a:t>The SFCW signal generation is always 2-4GHz, therefore no high frequency PLL/DDS board required</a:t>
            </a:r>
          </a:p>
          <a:p>
            <a:pPr marL="457200">
              <a:buClr>
                <a:srgbClr val="FF0000"/>
              </a:buClr>
            </a:pPr>
            <a:endParaRPr lang="en-US" sz="400" b="1" dirty="0"/>
          </a:p>
          <a:p>
            <a:pPr marL="463550" indent="-231775">
              <a:buClr>
                <a:srgbClr val="00B050"/>
              </a:buClr>
              <a:buFont typeface="Wingdings" panose="05000000000000000000" pitchFamily="2" charset="2"/>
              <a:buChar char="Ø"/>
            </a:pPr>
            <a:r>
              <a:rPr lang="en-US" sz="2000" b="1" dirty="0"/>
              <a:t>Single and dual CW frequency</a:t>
            </a:r>
          </a:p>
        </p:txBody>
      </p:sp>
      <p:sp>
        <p:nvSpPr>
          <p:cNvPr id="11" name="Shape 151"/>
          <p:cNvSpPr txBox="1">
            <a:spLocks noGrp="1"/>
          </p:cNvSpPr>
          <p:nvPr>
            <p:ph type="body" idx="3"/>
          </p:nvPr>
        </p:nvSpPr>
        <p:spPr>
          <a:xfrm>
            <a:off x="967395" y="135164"/>
            <a:ext cx="8137694" cy="877368"/>
          </a:xfrm>
          <a:prstGeom prst="rect">
            <a:avLst/>
          </a:prstGeom>
          <a:noFill/>
          <a:ln>
            <a:noFill/>
          </a:ln>
        </p:spPr>
        <p:txBody>
          <a:bodyPr lIns="91425" tIns="45700" rIns="91425" bIns="45700" anchor="t" anchorCtr="0">
            <a:noAutofit/>
          </a:bodyPr>
          <a:lstStyle/>
          <a:p>
            <a:pPr lvl="0">
              <a:lnSpc>
                <a:spcPct val="80000"/>
              </a:lnSpc>
              <a:spcBef>
                <a:spcPts val="0"/>
              </a:spcBef>
              <a:buSzPct val="25000"/>
            </a:pPr>
            <a:r>
              <a:rPr lang="en-US" sz="2220" dirty="0">
                <a:latin typeface="+mn-lt"/>
              </a:rPr>
              <a:t>Development of a Reconfigurable Low Cost Multi-Mode Radar System for Contactless Vital Signs Detection </a:t>
            </a:r>
          </a:p>
          <a:p>
            <a:pPr lvl="0">
              <a:lnSpc>
                <a:spcPct val="80000"/>
              </a:lnSpc>
              <a:spcBef>
                <a:spcPts val="333"/>
              </a:spcBef>
              <a:buSzPct val="25000"/>
            </a:pPr>
            <a:r>
              <a:rPr lang="en-US" sz="1665" b="0" i="0" u="none" strike="noStrike" cap="none" dirty="0">
                <a:solidFill>
                  <a:schemeClr val="dk1"/>
                </a:solidFill>
                <a:latin typeface="+mn-lt"/>
                <a:ea typeface="Source Sans Pro"/>
                <a:cs typeface="Source Sans Pro"/>
                <a:sym typeface="Source Sans Pro"/>
              </a:rPr>
              <a:t>F. Quaiyum</a:t>
            </a:r>
            <a:r>
              <a:rPr lang="en-US" sz="1665" b="0" dirty="0">
                <a:latin typeface="+mn-lt"/>
              </a:rPr>
              <a:t>, L. Ren, S. </a:t>
            </a:r>
            <a:r>
              <a:rPr lang="en-US" sz="1665" b="0" dirty="0" err="1">
                <a:latin typeface="+mn-lt"/>
              </a:rPr>
              <a:t>Nahar</a:t>
            </a:r>
            <a:r>
              <a:rPr lang="en-US" sz="1665" b="0" dirty="0">
                <a:latin typeface="+mn-lt"/>
              </a:rPr>
              <a:t>, F. </a:t>
            </a:r>
            <a:r>
              <a:rPr lang="en-US" sz="1665" b="0" dirty="0" err="1">
                <a:latin typeface="+mn-lt"/>
              </a:rPr>
              <a:t>Foroughian</a:t>
            </a:r>
            <a:r>
              <a:rPr lang="en-US" sz="1665" b="0" dirty="0">
                <a:latin typeface="+mn-lt"/>
              </a:rPr>
              <a:t>, A. E. </a:t>
            </a:r>
            <a:r>
              <a:rPr lang="en-US" sz="1665" b="0" dirty="0" err="1">
                <a:latin typeface="+mn-lt"/>
              </a:rPr>
              <a:t>Fathy</a:t>
            </a:r>
            <a:endParaRPr lang="en-US" sz="1665" b="0" i="1" u="none" strike="noStrike" cap="none" dirty="0">
              <a:solidFill>
                <a:schemeClr val="dk1"/>
              </a:solidFill>
              <a:latin typeface="+mn-lt"/>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IMS2017_OP_r1a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1371</Words>
  <Application>Microsoft Office PowerPoint</Application>
  <PresentationFormat>Widescreen</PresentationFormat>
  <Paragraphs>211</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Franklin Gothic Book</vt:lpstr>
      <vt:lpstr>Franklin Gothic Demi</vt:lpstr>
      <vt:lpstr>Source Sans Pro</vt:lpstr>
      <vt:lpstr>Wingdings</vt:lpstr>
      <vt:lpstr>IMS2017_OP_r1ac</vt:lpstr>
      <vt:lpstr>PowerPoint Presentation</vt:lpstr>
      <vt:lpstr>IF PowerPoint Presentation</vt:lpstr>
      <vt:lpstr>IF PowerPoint (or PDF) Presentation</vt:lpstr>
      <vt:lpstr>PowerPoint Presentation</vt:lpstr>
      <vt:lpstr>PowerPoint Presentation</vt:lpstr>
      <vt:lpstr>PowerPoint Presentation</vt:lpstr>
      <vt:lpstr>PowerPoint Presentation</vt:lpstr>
      <vt:lpstr>PowerPoint Presentation</vt:lpstr>
      <vt:lpstr>PowerPoint Presentation</vt:lpstr>
      <vt:lpstr>Interactive Forum Layout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chao</dc:creator>
  <cp:lastModifiedBy>Sridhar</cp:lastModifiedBy>
  <cp:revision>55</cp:revision>
  <dcterms:modified xsi:type="dcterms:W3CDTF">2018-03-31T17:09:51Z</dcterms:modified>
</cp:coreProperties>
</file>